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</p:sldIdLst>
  <p:sldSz cy="5143500" cx="9144000"/>
  <p:notesSz cx="6858000" cy="9144000"/>
  <p:embeddedFontLst>
    <p:embeddedFont>
      <p:font typeface="Atkinson Hyperlegibl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4" roundtripDataSignature="AMtx7mijReOOdYpdZNbwXhZbBn0f0T6zt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AtkinsonHyperlegible-bold.fntdata"/><Relationship Id="rId10" Type="http://schemas.openxmlformats.org/officeDocument/2006/relationships/font" Target="fonts/AtkinsonHyperlegible-regular.fntdata"/><Relationship Id="rId13" Type="http://schemas.openxmlformats.org/officeDocument/2006/relationships/font" Target="fonts/AtkinsonHyperlegible-boldItalic.fntdata"/><Relationship Id="rId12" Type="http://schemas.openxmlformats.org/officeDocument/2006/relationships/font" Target="fonts/AtkinsonHyperlegible-italic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4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2" name="Google Shape;52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3b40f6b00bd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8" name="Google Shape;58;g3b40f6b00bd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7" name="Google Shape;6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9" name="Google Shape;89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3b56e58cca1_0_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3b56e58cca1_0_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8"/>
          <p:cNvSpPr txBox="1"/>
          <p:nvPr>
            <p:ph type="title"/>
          </p:nvPr>
        </p:nvSpPr>
        <p:spPr>
          <a:xfrm>
            <a:off x="311708" y="744574"/>
            <a:ext cx="8520601" cy="2052601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1" name="Google Shape;11;p8"/>
          <p:cNvSpPr txBox="1"/>
          <p:nvPr>
            <p:ph idx="1" type="body"/>
          </p:nvPr>
        </p:nvSpPr>
        <p:spPr>
          <a:xfrm>
            <a:off x="311699" y="2834125"/>
            <a:ext cx="8520602" cy="792601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1pPr>
            <a:lvl2pPr indent="-228600" lvl="1" marL="9144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2pPr>
            <a:lvl3pPr indent="-228600" lvl="2" marL="1371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3pPr>
            <a:lvl4pPr indent="-228600" lvl="3" marL="18288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4pPr>
            <a:lvl5pPr indent="-228600" lvl="4" marL="22860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2" name="Google Shape;12;p8"/>
          <p:cNvSpPr txBox="1"/>
          <p:nvPr>
            <p:ph idx="12" type="sldNum"/>
          </p:nvPr>
        </p:nvSpPr>
        <p:spPr>
          <a:xfrm>
            <a:off x="8684345" y="4700819"/>
            <a:ext cx="336814" cy="318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_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7"/>
          <p:cNvSpPr txBox="1"/>
          <p:nvPr>
            <p:ph hasCustomPrompt="1" type="title"/>
          </p:nvPr>
        </p:nvSpPr>
        <p:spPr>
          <a:xfrm>
            <a:off x="311699" y="1106125"/>
            <a:ext cx="8520602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Font typeface="Arial"/>
              <a:buNone/>
              <a:defRPr sz="1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46" name="Google Shape;46;p17"/>
          <p:cNvSpPr txBox="1"/>
          <p:nvPr>
            <p:ph idx="1" type="body"/>
          </p:nvPr>
        </p:nvSpPr>
        <p:spPr>
          <a:xfrm>
            <a:off x="311699" y="3152225"/>
            <a:ext cx="8520602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47" name="Google Shape;47;p17"/>
          <p:cNvSpPr txBox="1"/>
          <p:nvPr>
            <p:ph idx="12" type="sldNum"/>
          </p:nvPr>
        </p:nvSpPr>
        <p:spPr>
          <a:xfrm>
            <a:off x="8684345" y="4700819"/>
            <a:ext cx="336814" cy="318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8"/>
          <p:cNvSpPr txBox="1"/>
          <p:nvPr>
            <p:ph idx="12" type="sldNum"/>
          </p:nvPr>
        </p:nvSpPr>
        <p:spPr>
          <a:xfrm>
            <a:off x="8684345" y="4700819"/>
            <a:ext cx="336814" cy="318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AND_TWO_COLUMNS" type="tx">
  <p:cSld name="TITLE_AND_BODY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9"/>
          <p:cNvSpPr txBox="1"/>
          <p:nvPr>
            <p:ph type="title"/>
          </p:nvPr>
        </p:nvSpPr>
        <p:spPr>
          <a:xfrm>
            <a:off x="311699" y="445025"/>
            <a:ext cx="8520602" cy="572701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5" name="Google Shape;15;p9"/>
          <p:cNvSpPr txBox="1"/>
          <p:nvPr>
            <p:ph idx="1" type="body"/>
          </p:nvPr>
        </p:nvSpPr>
        <p:spPr>
          <a:xfrm>
            <a:off x="311699" y="1152475"/>
            <a:ext cx="3999902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6" name="Google Shape;16;p9"/>
          <p:cNvSpPr txBox="1"/>
          <p:nvPr>
            <p:ph idx="2" type="body"/>
          </p:nvPr>
        </p:nvSpPr>
        <p:spPr>
          <a:xfrm>
            <a:off x="4832399" y="1152475"/>
            <a:ext cx="3999902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7" name="Google Shape;17;p9"/>
          <p:cNvSpPr txBox="1"/>
          <p:nvPr>
            <p:ph idx="12" type="sldNum"/>
          </p:nvPr>
        </p:nvSpPr>
        <p:spPr>
          <a:xfrm>
            <a:off x="8684345" y="4700819"/>
            <a:ext cx="336814" cy="318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_HEADER" type="secHead">
  <p:cSld name="SECTION_HEADER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0"/>
          <p:cNvSpPr txBox="1"/>
          <p:nvPr>
            <p:ph type="title"/>
          </p:nvPr>
        </p:nvSpPr>
        <p:spPr>
          <a:xfrm>
            <a:off x="311699" y="2150849"/>
            <a:ext cx="8520602" cy="84180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20" name="Google Shape;20;p10"/>
          <p:cNvSpPr txBox="1"/>
          <p:nvPr>
            <p:ph idx="12" type="sldNum"/>
          </p:nvPr>
        </p:nvSpPr>
        <p:spPr>
          <a:xfrm>
            <a:off x="8684345" y="4700819"/>
            <a:ext cx="336814" cy="318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AND_BODY">
  <p:cSld name="TITLE_AND_BODY 2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1"/>
          <p:cNvSpPr txBox="1"/>
          <p:nvPr>
            <p:ph type="title"/>
          </p:nvPr>
        </p:nvSpPr>
        <p:spPr>
          <a:xfrm>
            <a:off x="311699" y="445025"/>
            <a:ext cx="8520602" cy="572701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23" name="Google Shape;23;p11"/>
          <p:cNvSpPr txBox="1"/>
          <p:nvPr>
            <p:ph idx="1" type="body"/>
          </p:nvPr>
        </p:nvSpPr>
        <p:spPr>
          <a:xfrm>
            <a:off x="311699" y="1152475"/>
            <a:ext cx="8520602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24" name="Google Shape;24;p11"/>
          <p:cNvSpPr txBox="1"/>
          <p:nvPr>
            <p:ph idx="12" type="sldNum"/>
          </p:nvPr>
        </p:nvSpPr>
        <p:spPr>
          <a:xfrm>
            <a:off x="8684345" y="4700819"/>
            <a:ext cx="336814" cy="318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2"/>
          <p:cNvSpPr txBox="1"/>
          <p:nvPr>
            <p:ph type="title"/>
          </p:nvPr>
        </p:nvSpPr>
        <p:spPr>
          <a:xfrm>
            <a:off x="311699" y="445025"/>
            <a:ext cx="8520602" cy="572701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27" name="Google Shape;27;p12"/>
          <p:cNvSpPr txBox="1"/>
          <p:nvPr>
            <p:ph idx="12" type="sldNum"/>
          </p:nvPr>
        </p:nvSpPr>
        <p:spPr>
          <a:xfrm>
            <a:off x="8684345" y="4700819"/>
            <a:ext cx="336814" cy="318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_COLUMN_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3"/>
          <p:cNvSpPr txBox="1"/>
          <p:nvPr>
            <p:ph type="title"/>
          </p:nvPr>
        </p:nvSpPr>
        <p:spPr>
          <a:xfrm>
            <a:off x="311699" y="555600"/>
            <a:ext cx="2808001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30" name="Google Shape;30;p13"/>
          <p:cNvSpPr txBox="1"/>
          <p:nvPr>
            <p:ph idx="1" type="body"/>
          </p:nvPr>
        </p:nvSpPr>
        <p:spPr>
          <a:xfrm>
            <a:off x="311699" y="1389599"/>
            <a:ext cx="2808001" cy="3179401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31" name="Google Shape;31;p13"/>
          <p:cNvSpPr txBox="1"/>
          <p:nvPr>
            <p:ph idx="12" type="sldNum"/>
          </p:nvPr>
        </p:nvSpPr>
        <p:spPr>
          <a:xfrm>
            <a:off x="8684345" y="4700819"/>
            <a:ext cx="336814" cy="318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_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4"/>
          <p:cNvSpPr txBox="1"/>
          <p:nvPr>
            <p:ph type="title"/>
          </p:nvPr>
        </p:nvSpPr>
        <p:spPr>
          <a:xfrm>
            <a:off x="490250" y="450149"/>
            <a:ext cx="6367801" cy="409080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34" name="Google Shape;34;p14"/>
          <p:cNvSpPr txBox="1"/>
          <p:nvPr>
            <p:ph idx="12" type="sldNum"/>
          </p:nvPr>
        </p:nvSpPr>
        <p:spPr>
          <a:xfrm>
            <a:off x="8684345" y="4700819"/>
            <a:ext cx="336814" cy="318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_TITLE_AND_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5"/>
          <p:cNvSpPr/>
          <p:nvPr/>
        </p:nvSpPr>
        <p:spPr>
          <a:xfrm>
            <a:off x="4572000" y="-125"/>
            <a:ext cx="4572000" cy="5143501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15"/>
          <p:cNvSpPr txBox="1"/>
          <p:nvPr>
            <p:ph type="title"/>
          </p:nvPr>
        </p:nvSpPr>
        <p:spPr>
          <a:xfrm>
            <a:off x="265500" y="1233175"/>
            <a:ext cx="4045200" cy="1482301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Arial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38" name="Google Shape;38;p15"/>
          <p:cNvSpPr txBox="1"/>
          <p:nvPr>
            <p:ph idx="1" type="body"/>
          </p:nvPr>
        </p:nvSpPr>
        <p:spPr>
          <a:xfrm>
            <a:off x="265500" y="2803075"/>
            <a:ext cx="4045200" cy="1235101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100"/>
              <a:buFont typeface="Arial"/>
              <a:buNone/>
              <a:defRPr sz="2100"/>
            </a:lvl1pPr>
            <a:lvl2pPr indent="-228600" lvl="1" marL="9144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100"/>
              <a:buFont typeface="Arial"/>
              <a:buNone/>
              <a:defRPr sz="2100"/>
            </a:lvl2pPr>
            <a:lvl3pPr indent="-228600" lvl="2" marL="1371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100"/>
              <a:buFont typeface="Arial"/>
              <a:buNone/>
              <a:defRPr sz="2100"/>
            </a:lvl3pPr>
            <a:lvl4pPr indent="-228600" lvl="3" marL="18288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100"/>
              <a:buFont typeface="Arial"/>
              <a:buNone/>
              <a:defRPr sz="2100"/>
            </a:lvl4pPr>
            <a:lvl5pPr indent="-228600" lvl="4" marL="22860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100"/>
              <a:buFont typeface="Arial"/>
              <a:buNone/>
              <a:defRPr sz="2100"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39" name="Google Shape;39;p15"/>
          <p:cNvSpPr txBox="1"/>
          <p:nvPr>
            <p:ph idx="2" type="body"/>
          </p:nvPr>
        </p:nvSpPr>
        <p:spPr>
          <a:xfrm>
            <a:off x="4939500" y="724074"/>
            <a:ext cx="3837000" cy="369510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40" name="Google Shape;40;p15"/>
          <p:cNvSpPr txBox="1"/>
          <p:nvPr>
            <p:ph idx="12" type="sldNum"/>
          </p:nvPr>
        </p:nvSpPr>
        <p:spPr>
          <a:xfrm>
            <a:off x="8684345" y="4700819"/>
            <a:ext cx="336814" cy="318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_ONLY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6"/>
          <p:cNvSpPr txBox="1"/>
          <p:nvPr>
            <p:ph idx="1" type="body"/>
          </p:nvPr>
        </p:nvSpPr>
        <p:spPr>
          <a:xfrm>
            <a:off x="311699" y="4230575"/>
            <a:ext cx="5998802" cy="60510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None/>
              <a:defRPr/>
            </a:lvl1pPr>
          </a:lstStyle>
          <a:p/>
        </p:txBody>
      </p:sp>
      <p:sp>
        <p:nvSpPr>
          <p:cNvPr id="43" name="Google Shape;43;p16"/>
          <p:cNvSpPr txBox="1"/>
          <p:nvPr>
            <p:ph idx="12" type="sldNum"/>
          </p:nvPr>
        </p:nvSpPr>
        <p:spPr>
          <a:xfrm>
            <a:off x="8684345" y="4700819"/>
            <a:ext cx="336814" cy="318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7"/>
          <p:cNvSpPr txBox="1"/>
          <p:nvPr>
            <p:ph type="title"/>
          </p:nvPr>
        </p:nvSpPr>
        <p:spPr>
          <a:xfrm>
            <a:off x="311699" y="445025"/>
            <a:ext cx="8520602" cy="572701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7"/>
          <p:cNvSpPr txBox="1"/>
          <p:nvPr>
            <p:ph idx="1" type="body"/>
          </p:nvPr>
        </p:nvSpPr>
        <p:spPr>
          <a:xfrm>
            <a:off x="311699" y="1152475"/>
            <a:ext cx="8520602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○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■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○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■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○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■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7"/>
          <p:cNvSpPr txBox="1"/>
          <p:nvPr>
            <p:ph idx="12" type="sldNum"/>
          </p:nvPr>
        </p:nvSpPr>
        <p:spPr>
          <a:xfrm>
            <a:off x="8684345" y="4700819"/>
            <a:ext cx="336814" cy="318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5.png"/></Relationships>
</file>

<file path=ppt/slides/_rels/slide4.xml.rels><?xml version="1.0" encoding="UTF-8" standalone="yes"?><Relationships xmlns="http://schemas.openxmlformats.org/package/2006/relationships"><Relationship Id="rId11" Type="http://schemas.openxmlformats.org/officeDocument/2006/relationships/image" Target="../media/image3.png"/><Relationship Id="rId10" Type="http://schemas.openxmlformats.org/officeDocument/2006/relationships/image" Target="../media/image6.png"/><Relationship Id="rId13" Type="http://schemas.openxmlformats.org/officeDocument/2006/relationships/image" Target="../media/image9.png"/><Relationship Id="rId1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4.png"/><Relationship Id="rId9" Type="http://schemas.openxmlformats.org/officeDocument/2006/relationships/image" Target="../media/image11.png"/><Relationship Id="rId15" Type="http://schemas.openxmlformats.org/officeDocument/2006/relationships/image" Target="../media/image5.png"/><Relationship Id="rId14" Type="http://schemas.openxmlformats.org/officeDocument/2006/relationships/image" Target="../media/image1.png"/><Relationship Id="rId5" Type="http://schemas.openxmlformats.org/officeDocument/2006/relationships/image" Target="../media/image13.png"/><Relationship Id="rId6" Type="http://schemas.openxmlformats.org/officeDocument/2006/relationships/image" Target="../media/image12.png"/><Relationship Id="rId7" Type="http://schemas.openxmlformats.org/officeDocument/2006/relationships/image" Target="../media/image7.png"/><Relationship Id="rId8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/>
          <p:nvPr>
            <p:ph idx="4294967295" type="ctrTitle"/>
          </p:nvPr>
        </p:nvSpPr>
        <p:spPr>
          <a:xfrm>
            <a:off x="311699" y="584549"/>
            <a:ext cx="8520602" cy="3974402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rmAutofit fontScale="90000"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t/>
            </a:r>
            <a:endParaRPr b="0" i="0" sz="2772" u="none" cap="none" strike="noStrike">
              <a:solidFill>
                <a:srgbClr val="000000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t/>
            </a:r>
            <a:endParaRPr b="0" i="0" sz="2772" u="none" cap="none" strike="noStrike">
              <a:solidFill>
                <a:srgbClr val="000000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t/>
            </a:r>
            <a:endParaRPr b="0" i="0" sz="2772" u="none" cap="none" strike="noStrike">
              <a:solidFill>
                <a:srgbClr val="000000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t/>
            </a:r>
            <a:endParaRPr b="0" i="0" sz="2772" u="none" cap="none" strike="noStrike">
              <a:solidFill>
                <a:srgbClr val="000000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tkinson Hyperlegible"/>
              <a:buNone/>
            </a:pPr>
            <a:r>
              <a:rPr b="0" i="0" lang="en-GB" sz="2772" u="none" cap="none" strike="noStrike">
                <a:solidFill>
                  <a:srgbClr val="00000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Here are some blank sheets and Arrownotes to make your own songs.  </a:t>
            </a:r>
            <a:endParaRPr b="0" i="0" sz="2772" u="none" cap="none" strike="noStrike">
              <a:solidFill>
                <a:srgbClr val="000000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tkinson Hyperlegible"/>
              <a:buNone/>
            </a:pPr>
            <a:r>
              <a:t/>
            </a:r>
            <a:endParaRPr sz="2772">
              <a:latin typeface="Atkinson Hyperlegible"/>
              <a:ea typeface="Atkinson Hyperlegible"/>
              <a:cs typeface="Atkinson Hyperlegible"/>
              <a:sym typeface="Atkinson Hyperlegible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tkinson Hyperlegible"/>
              <a:buNone/>
            </a:pPr>
            <a:r>
              <a:rPr lang="en-GB" sz="2772">
                <a:latin typeface="Atkinson Hyperlegible"/>
                <a:ea typeface="Atkinson Hyperlegible"/>
                <a:cs typeface="Atkinson Hyperlegible"/>
                <a:sym typeface="Atkinson Hyperlegible"/>
              </a:rPr>
              <a:t>C</a:t>
            </a:r>
            <a:r>
              <a:rPr b="0" i="0" lang="en-GB" sz="2772" u="none" cap="none" strike="noStrike">
                <a:solidFill>
                  <a:srgbClr val="00000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ompose by filling in the empty beats using the arrows provided or print off</a:t>
            </a:r>
            <a:r>
              <a:rPr lang="en-GB" sz="2772">
                <a:latin typeface="Atkinson Hyperlegible"/>
                <a:ea typeface="Atkinson Hyperlegible"/>
                <a:cs typeface="Atkinson Hyperlegible"/>
                <a:sym typeface="Atkinson Hyperlegible"/>
              </a:rPr>
              <a:t> and </a:t>
            </a:r>
            <a:r>
              <a:rPr b="0" i="0" lang="en-GB" sz="2772" u="none" cap="none" strike="noStrike">
                <a:solidFill>
                  <a:srgbClr val="00000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use pens or pencils.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5" name="Google Shape;55;p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61350" y="472575"/>
            <a:ext cx="1421300" cy="1770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g3b40f6b00bd_0_2"/>
          <p:cNvPicPr preferRelativeResize="0"/>
          <p:nvPr/>
        </p:nvPicPr>
        <p:blipFill rotWithShape="1">
          <a:blip r:embed="rId3">
            <a:alphaModFix/>
          </a:blip>
          <a:srcRect b="54268" l="3784" r="50457" t="12367"/>
          <a:stretch/>
        </p:blipFill>
        <p:spPr>
          <a:xfrm>
            <a:off x="607070" y="1608582"/>
            <a:ext cx="8274005" cy="2117893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g3b40f6b00bd_0_2"/>
          <p:cNvSpPr txBox="1"/>
          <p:nvPr/>
        </p:nvSpPr>
        <p:spPr>
          <a:xfrm>
            <a:off x="36525" y="867750"/>
            <a:ext cx="1345800" cy="944700"/>
          </a:xfrm>
          <a:prstGeom prst="rect">
            <a:avLst/>
          </a:prstGeom>
          <a:noFill/>
          <a:ln>
            <a:noFill/>
          </a:ln>
        </p:spPr>
        <p:txBody>
          <a:bodyPr anchorCtr="0" anchor="t" bIns="187025" lIns="187025" spcFirstLastPara="1" rIns="187025" wrap="square" tIns="1870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82"/>
              <a:buFont typeface="Atkinson Hyperlegible"/>
              <a:buNone/>
            </a:pPr>
            <a:r>
              <a:rPr b="1" i="0" lang="en-GB" sz="3682" u="none" cap="none" strike="noStrike">
                <a:solidFill>
                  <a:srgbClr val="00000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1</a:t>
            </a:r>
            <a:endParaRPr b="1" i="0" sz="3682" u="none" cap="none" strike="noStrike">
              <a:solidFill>
                <a:srgbClr val="000000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  <p:sp>
        <p:nvSpPr>
          <p:cNvPr id="62" name="Google Shape;62;g3b40f6b00bd_0_2"/>
          <p:cNvSpPr txBox="1"/>
          <p:nvPr/>
        </p:nvSpPr>
        <p:spPr>
          <a:xfrm>
            <a:off x="2091962" y="993558"/>
            <a:ext cx="13458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187025" lIns="187025" spcFirstLastPara="1" rIns="187025" wrap="square" tIns="1870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46"/>
              <a:buFont typeface="Atkinson Hyperlegible"/>
              <a:buNone/>
            </a:pPr>
            <a:r>
              <a:rPr b="1" i="0" lang="en-GB" sz="2045" u="none" cap="none" strike="noStrike">
                <a:solidFill>
                  <a:srgbClr val="00000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2</a:t>
            </a:r>
            <a:endParaRPr b="1" i="0" sz="2045" u="none" cap="none" strike="noStrike">
              <a:solidFill>
                <a:srgbClr val="000000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  <p:sp>
        <p:nvSpPr>
          <p:cNvPr id="63" name="Google Shape;63;g3b40f6b00bd_0_2"/>
          <p:cNvSpPr txBox="1"/>
          <p:nvPr/>
        </p:nvSpPr>
        <p:spPr>
          <a:xfrm>
            <a:off x="4160970" y="993558"/>
            <a:ext cx="13458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187025" lIns="187025" spcFirstLastPara="1" rIns="187025" wrap="square" tIns="1870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46"/>
              <a:buFont typeface="Atkinson Hyperlegible"/>
              <a:buNone/>
            </a:pPr>
            <a:r>
              <a:rPr b="1" i="0" lang="en-GB" sz="2045" u="none" cap="none" strike="noStrike">
                <a:solidFill>
                  <a:srgbClr val="00000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3</a:t>
            </a:r>
            <a:endParaRPr b="1" i="0" sz="2045" u="none" cap="none" strike="noStrike">
              <a:solidFill>
                <a:srgbClr val="000000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  <p:sp>
        <p:nvSpPr>
          <p:cNvPr id="64" name="Google Shape;64;g3b40f6b00bd_0_2"/>
          <p:cNvSpPr txBox="1"/>
          <p:nvPr/>
        </p:nvSpPr>
        <p:spPr>
          <a:xfrm>
            <a:off x="6223681" y="993558"/>
            <a:ext cx="13458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187025" lIns="187025" spcFirstLastPara="1" rIns="187025" wrap="square" tIns="1870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46"/>
              <a:buFont typeface="Atkinson Hyperlegible"/>
              <a:buNone/>
            </a:pPr>
            <a:r>
              <a:rPr b="1" i="0" lang="en-GB" sz="2045" u="none" cap="none" strike="noStrike">
                <a:solidFill>
                  <a:srgbClr val="00000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4</a:t>
            </a:r>
            <a:endParaRPr b="1" i="0" sz="2045" u="none" cap="none" strike="noStrike">
              <a:solidFill>
                <a:srgbClr val="000000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Google Shape;69;p2"/>
          <p:cNvPicPr preferRelativeResize="0"/>
          <p:nvPr/>
        </p:nvPicPr>
        <p:blipFill rotWithShape="1">
          <a:blip r:embed="rId3">
            <a:alphaModFix/>
          </a:blip>
          <a:srcRect b="20633" l="3783" r="4363" t="12367"/>
          <a:stretch/>
        </p:blipFill>
        <p:spPr>
          <a:xfrm>
            <a:off x="730975" y="500950"/>
            <a:ext cx="8119099" cy="2078925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2"/>
          <p:cNvSpPr txBox="1"/>
          <p:nvPr/>
        </p:nvSpPr>
        <p:spPr>
          <a:xfrm>
            <a:off x="452069" y="138808"/>
            <a:ext cx="657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tkinson Hyperlegible"/>
              <a:buNone/>
            </a:pPr>
            <a:r>
              <a:rPr b="1" i="0" lang="en-GB" sz="1800" u="none" cap="none" strike="noStrike">
                <a:solidFill>
                  <a:srgbClr val="00000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1</a:t>
            </a:r>
            <a:endParaRPr b="1" i="0" sz="1800" u="none" cap="none" strike="noStrike">
              <a:solidFill>
                <a:srgbClr val="000000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  <p:sp>
        <p:nvSpPr>
          <p:cNvPr id="71" name="Google Shape;71;p2"/>
          <p:cNvSpPr txBox="1"/>
          <p:nvPr/>
        </p:nvSpPr>
        <p:spPr>
          <a:xfrm>
            <a:off x="1456846" y="200308"/>
            <a:ext cx="6579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tkinson Hyperlegible"/>
              <a:buNone/>
            </a:pPr>
            <a:r>
              <a:rPr b="1" i="0" lang="en-GB" sz="1000" u="none" cap="none" strike="noStrike">
                <a:solidFill>
                  <a:srgbClr val="00000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2</a:t>
            </a:r>
            <a:endParaRPr b="1" i="0" sz="1000" u="none" cap="none" strike="noStrike">
              <a:solidFill>
                <a:srgbClr val="000000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  <p:sp>
        <p:nvSpPr>
          <p:cNvPr id="72" name="Google Shape;72;p2"/>
          <p:cNvSpPr txBox="1"/>
          <p:nvPr/>
        </p:nvSpPr>
        <p:spPr>
          <a:xfrm>
            <a:off x="2468257" y="200308"/>
            <a:ext cx="6579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tkinson Hyperlegible"/>
              <a:buNone/>
            </a:pPr>
            <a:r>
              <a:rPr b="1" i="0" lang="en-GB" sz="1000" u="none" cap="none" strike="noStrike">
                <a:solidFill>
                  <a:srgbClr val="00000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3</a:t>
            </a:r>
            <a:endParaRPr b="1" i="0" sz="1000" u="none" cap="none" strike="noStrike">
              <a:solidFill>
                <a:srgbClr val="000000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  <p:sp>
        <p:nvSpPr>
          <p:cNvPr id="73" name="Google Shape;73;p2"/>
          <p:cNvSpPr txBox="1"/>
          <p:nvPr/>
        </p:nvSpPr>
        <p:spPr>
          <a:xfrm>
            <a:off x="3476590" y="200308"/>
            <a:ext cx="6579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tkinson Hyperlegible"/>
              <a:buNone/>
            </a:pPr>
            <a:r>
              <a:rPr b="1" i="0" lang="en-GB" sz="1000" u="none" cap="none" strike="noStrike">
                <a:solidFill>
                  <a:srgbClr val="00000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4</a:t>
            </a:r>
            <a:endParaRPr b="1" i="0" sz="1000" u="none" cap="none" strike="noStrike">
              <a:solidFill>
                <a:srgbClr val="000000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  <p:sp>
        <p:nvSpPr>
          <p:cNvPr id="74" name="Google Shape;74;p2"/>
          <p:cNvSpPr txBox="1"/>
          <p:nvPr/>
        </p:nvSpPr>
        <p:spPr>
          <a:xfrm>
            <a:off x="4469083" y="138808"/>
            <a:ext cx="657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tkinson Hyperlegible"/>
              <a:buNone/>
            </a:pPr>
            <a:r>
              <a:rPr b="1" i="0" lang="en-GB" sz="1800" u="none" cap="none" strike="noStrike">
                <a:solidFill>
                  <a:srgbClr val="00000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1</a:t>
            </a:r>
            <a:endParaRPr b="1" i="0" sz="1800" u="none" cap="none" strike="noStrike">
              <a:solidFill>
                <a:srgbClr val="000000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  <p:sp>
        <p:nvSpPr>
          <p:cNvPr id="75" name="Google Shape;75;p2"/>
          <p:cNvSpPr txBox="1"/>
          <p:nvPr/>
        </p:nvSpPr>
        <p:spPr>
          <a:xfrm>
            <a:off x="5477053" y="200308"/>
            <a:ext cx="6579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tkinson Hyperlegible"/>
              <a:buNone/>
            </a:pPr>
            <a:r>
              <a:rPr b="1" i="0" lang="en-GB" sz="1000" u="none" cap="none" strike="noStrike">
                <a:solidFill>
                  <a:srgbClr val="00000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2</a:t>
            </a:r>
            <a:endParaRPr b="1" i="0" sz="1000" u="none" cap="none" strike="noStrike">
              <a:solidFill>
                <a:srgbClr val="000000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  <p:sp>
        <p:nvSpPr>
          <p:cNvPr id="76" name="Google Shape;76;p2"/>
          <p:cNvSpPr txBox="1"/>
          <p:nvPr/>
        </p:nvSpPr>
        <p:spPr>
          <a:xfrm>
            <a:off x="6494533" y="200308"/>
            <a:ext cx="6579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tkinson Hyperlegible"/>
              <a:buNone/>
            </a:pPr>
            <a:r>
              <a:rPr b="1" i="0" lang="en-GB" sz="1000" u="none" cap="none" strike="noStrike">
                <a:solidFill>
                  <a:srgbClr val="00000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3</a:t>
            </a:r>
            <a:endParaRPr b="1" i="0" sz="1000" u="none" cap="none" strike="noStrike">
              <a:solidFill>
                <a:srgbClr val="000000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  <p:sp>
        <p:nvSpPr>
          <p:cNvPr id="77" name="Google Shape;77;p2"/>
          <p:cNvSpPr txBox="1"/>
          <p:nvPr/>
        </p:nvSpPr>
        <p:spPr>
          <a:xfrm>
            <a:off x="7485499" y="200308"/>
            <a:ext cx="6579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tkinson Hyperlegible"/>
              <a:buNone/>
            </a:pPr>
            <a:r>
              <a:rPr b="1" i="0" lang="en-GB" sz="1000" u="none" cap="none" strike="noStrike">
                <a:solidFill>
                  <a:srgbClr val="00000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4</a:t>
            </a:r>
            <a:endParaRPr b="1" i="0" sz="1000" u="none" cap="none" strike="noStrike">
              <a:solidFill>
                <a:srgbClr val="000000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  <p:pic>
        <p:nvPicPr>
          <p:cNvPr id="78" name="Google Shape;78;p2"/>
          <p:cNvPicPr preferRelativeResize="0"/>
          <p:nvPr/>
        </p:nvPicPr>
        <p:blipFill rotWithShape="1">
          <a:blip r:embed="rId3">
            <a:alphaModFix/>
          </a:blip>
          <a:srcRect b="20634" l="3783" r="4363" t="12367"/>
          <a:stretch/>
        </p:blipFill>
        <p:spPr>
          <a:xfrm>
            <a:off x="730975" y="2942025"/>
            <a:ext cx="8119099" cy="2078925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2"/>
          <p:cNvSpPr txBox="1"/>
          <p:nvPr/>
        </p:nvSpPr>
        <p:spPr>
          <a:xfrm>
            <a:off x="452069" y="2579883"/>
            <a:ext cx="657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tkinson Hyperlegible"/>
              <a:buNone/>
            </a:pPr>
            <a:r>
              <a:rPr b="1" i="0" lang="en-GB" sz="1800" u="none" cap="none" strike="noStrike">
                <a:solidFill>
                  <a:srgbClr val="00000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1</a:t>
            </a:r>
            <a:endParaRPr b="1" i="0" sz="1800" u="none" cap="none" strike="noStrike">
              <a:solidFill>
                <a:srgbClr val="000000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  <p:sp>
        <p:nvSpPr>
          <p:cNvPr id="80" name="Google Shape;80;p2"/>
          <p:cNvSpPr txBox="1"/>
          <p:nvPr/>
        </p:nvSpPr>
        <p:spPr>
          <a:xfrm>
            <a:off x="1456846" y="2641383"/>
            <a:ext cx="6579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tkinson Hyperlegible"/>
              <a:buNone/>
            </a:pPr>
            <a:r>
              <a:rPr b="1" i="0" lang="en-GB" sz="1000" u="none" cap="none" strike="noStrike">
                <a:solidFill>
                  <a:srgbClr val="00000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2</a:t>
            </a:r>
            <a:endParaRPr b="1" i="0" sz="1000" u="none" cap="none" strike="noStrike">
              <a:solidFill>
                <a:srgbClr val="000000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  <p:sp>
        <p:nvSpPr>
          <p:cNvPr id="81" name="Google Shape;81;p2"/>
          <p:cNvSpPr txBox="1"/>
          <p:nvPr/>
        </p:nvSpPr>
        <p:spPr>
          <a:xfrm>
            <a:off x="2468257" y="2641383"/>
            <a:ext cx="6579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tkinson Hyperlegible"/>
              <a:buNone/>
            </a:pPr>
            <a:r>
              <a:rPr b="1" i="0" lang="en-GB" sz="1000" u="none" cap="none" strike="noStrike">
                <a:solidFill>
                  <a:srgbClr val="00000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3</a:t>
            </a:r>
            <a:endParaRPr b="1" i="0" sz="1000" u="none" cap="none" strike="noStrike">
              <a:solidFill>
                <a:srgbClr val="000000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  <p:sp>
        <p:nvSpPr>
          <p:cNvPr id="82" name="Google Shape;82;p2"/>
          <p:cNvSpPr txBox="1"/>
          <p:nvPr/>
        </p:nvSpPr>
        <p:spPr>
          <a:xfrm>
            <a:off x="3476590" y="2641383"/>
            <a:ext cx="6579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tkinson Hyperlegible"/>
              <a:buNone/>
            </a:pPr>
            <a:r>
              <a:rPr b="1" i="0" lang="en-GB" sz="1000" u="none" cap="none" strike="noStrike">
                <a:solidFill>
                  <a:srgbClr val="00000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4</a:t>
            </a:r>
            <a:endParaRPr b="1" i="0" sz="1000" u="none" cap="none" strike="noStrike">
              <a:solidFill>
                <a:srgbClr val="000000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  <p:sp>
        <p:nvSpPr>
          <p:cNvPr id="83" name="Google Shape;83;p2"/>
          <p:cNvSpPr txBox="1"/>
          <p:nvPr/>
        </p:nvSpPr>
        <p:spPr>
          <a:xfrm>
            <a:off x="4469083" y="2579883"/>
            <a:ext cx="657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tkinson Hyperlegible"/>
              <a:buNone/>
            </a:pPr>
            <a:r>
              <a:rPr b="1" i="0" lang="en-GB" sz="1800" u="none" cap="none" strike="noStrike">
                <a:solidFill>
                  <a:srgbClr val="00000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1</a:t>
            </a:r>
            <a:endParaRPr b="1" i="0" sz="1800" u="none" cap="none" strike="noStrike">
              <a:solidFill>
                <a:srgbClr val="000000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  <p:sp>
        <p:nvSpPr>
          <p:cNvPr id="84" name="Google Shape;84;p2"/>
          <p:cNvSpPr txBox="1"/>
          <p:nvPr/>
        </p:nvSpPr>
        <p:spPr>
          <a:xfrm>
            <a:off x="5477053" y="2641383"/>
            <a:ext cx="6579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tkinson Hyperlegible"/>
              <a:buNone/>
            </a:pPr>
            <a:r>
              <a:rPr b="1" i="0" lang="en-GB" sz="1000" u="none" cap="none" strike="noStrike">
                <a:solidFill>
                  <a:srgbClr val="00000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2</a:t>
            </a:r>
            <a:endParaRPr b="1" i="0" sz="1000" u="none" cap="none" strike="noStrike">
              <a:solidFill>
                <a:srgbClr val="000000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  <p:sp>
        <p:nvSpPr>
          <p:cNvPr id="85" name="Google Shape;85;p2"/>
          <p:cNvSpPr txBox="1"/>
          <p:nvPr/>
        </p:nvSpPr>
        <p:spPr>
          <a:xfrm>
            <a:off x="6494533" y="2641383"/>
            <a:ext cx="6579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tkinson Hyperlegible"/>
              <a:buNone/>
            </a:pPr>
            <a:r>
              <a:rPr b="1" i="0" lang="en-GB" sz="1000" u="none" cap="none" strike="noStrike">
                <a:solidFill>
                  <a:srgbClr val="00000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3</a:t>
            </a:r>
            <a:endParaRPr b="1" i="0" sz="1000" u="none" cap="none" strike="noStrike">
              <a:solidFill>
                <a:srgbClr val="000000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  <p:sp>
        <p:nvSpPr>
          <p:cNvPr id="86" name="Google Shape;86;p2"/>
          <p:cNvSpPr txBox="1"/>
          <p:nvPr/>
        </p:nvSpPr>
        <p:spPr>
          <a:xfrm>
            <a:off x="7485499" y="2641383"/>
            <a:ext cx="6579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tkinson Hyperlegible"/>
              <a:buNone/>
            </a:pPr>
            <a:r>
              <a:rPr b="1" i="0" lang="en-GB" sz="1000" u="none" cap="none" strike="noStrike">
                <a:solidFill>
                  <a:srgbClr val="00000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4</a:t>
            </a:r>
            <a:endParaRPr b="1" i="0" sz="1000" u="none" cap="none" strike="noStrike">
              <a:solidFill>
                <a:srgbClr val="000000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6"/>
          <p:cNvSpPr txBox="1"/>
          <p:nvPr>
            <p:ph type="title"/>
          </p:nvPr>
        </p:nvSpPr>
        <p:spPr>
          <a:xfrm>
            <a:off x="311699" y="445025"/>
            <a:ext cx="8520602" cy="572701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tkinson Hyperlegible"/>
              <a:buNone/>
            </a:pPr>
            <a:r>
              <a:rPr b="1" lang="en-GB" sz="2500">
                <a:latin typeface="Atkinson Hyperlegible"/>
                <a:ea typeface="Atkinson Hyperlegible"/>
                <a:cs typeface="Atkinson Hyperlegible"/>
                <a:sym typeface="Atkinson Hyperlegible"/>
              </a:rPr>
              <a:t>Arrownotes</a:t>
            </a:r>
            <a:endParaRPr/>
          </a:p>
        </p:txBody>
      </p:sp>
      <p:sp>
        <p:nvSpPr>
          <p:cNvPr id="92" name="Google Shape;92;p6"/>
          <p:cNvSpPr txBox="1"/>
          <p:nvPr>
            <p:ph idx="1" type="body"/>
          </p:nvPr>
        </p:nvSpPr>
        <p:spPr>
          <a:xfrm>
            <a:off x="4832400" y="1152475"/>
            <a:ext cx="3999900" cy="133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GB">
                <a:solidFill>
                  <a:srgbClr val="00000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For Octave Changes</a:t>
            </a:r>
            <a:endParaRPr/>
          </a:p>
        </p:txBody>
      </p:sp>
      <p:sp>
        <p:nvSpPr>
          <p:cNvPr id="93" name="Google Shape;93;p6"/>
          <p:cNvSpPr txBox="1"/>
          <p:nvPr/>
        </p:nvSpPr>
        <p:spPr>
          <a:xfrm>
            <a:off x="290125" y="99592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tkinson Hyperlegible"/>
              <a:buNone/>
            </a:pPr>
            <a:r>
              <a:rPr b="1" i="0" lang="en-GB" sz="1400" u="none" cap="none" strike="noStrike">
                <a:solidFill>
                  <a:srgbClr val="00000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Notes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4" name="Google Shape;94;p6"/>
          <p:cNvGrpSpPr/>
          <p:nvPr/>
        </p:nvGrpSpPr>
        <p:grpSpPr>
          <a:xfrm>
            <a:off x="393494" y="1568760"/>
            <a:ext cx="630493" cy="664905"/>
            <a:chOff x="0" y="-1"/>
            <a:chExt cx="630493" cy="664905"/>
          </a:xfrm>
        </p:grpSpPr>
        <p:sp>
          <p:nvSpPr>
            <p:cNvPr id="95" name="Google Shape;95;p6"/>
            <p:cNvSpPr/>
            <p:nvPr/>
          </p:nvSpPr>
          <p:spPr>
            <a:xfrm rot="2699226">
              <a:off x="127048" y="-2947"/>
              <a:ext cx="169575" cy="429646"/>
            </a:xfrm>
            <a:custGeom>
              <a:rect b="b" l="l" r="r" t="t"/>
              <a:pathLst>
                <a:path extrusionOk="0" h="21600" w="21600">
                  <a:moveTo>
                    <a:pt x="3600" y="0"/>
                  </a:moveTo>
                  <a:lnTo>
                    <a:pt x="18000" y="0"/>
                  </a:lnTo>
                  <a:cubicBezTo>
                    <a:pt x="19988" y="0"/>
                    <a:pt x="21600" y="4835"/>
                    <a:pt x="21600" y="10800"/>
                  </a:cubicBezTo>
                  <a:cubicBezTo>
                    <a:pt x="21600" y="16765"/>
                    <a:pt x="19988" y="21600"/>
                    <a:pt x="18000" y="21600"/>
                  </a:cubicBezTo>
                  <a:lnTo>
                    <a:pt x="3600" y="21600"/>
                  </a:lnTo>
                  <a:cubicBezTo>
                    <a:pt x="1612" y="21600"/>
                    <a:pt x="0" y="16765"/>
                    <a:pt x="0" y="10800"/>
                  </a:cubicBezTo>
                  <a:cubicBezTo>
                    <a:pt x="0" y="4835"/>
                    <a:pt x="1612" y="0"/>
                    <a:pt x="3600" y="0"/>
                  </a:cubicBez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" name="Google Shape;96;p6"/>
            <p:cNvSpPr/>
            <p:nvPr/>
          </p:nvSpPr>
          <p:spPr>
            <a:xfrm flipH="1" rot="-2699225">
              <a:off x="333869" y="-2947"/>
              <a:ext cx="169575" cy="429646"/>
            </a:xfrm>
            <a:custGeom>
              <a:rect b="b" l="l" r="r" t="t"/>
              <a:pathLst>
                <a:path extrusionOk="0" h="21600" w="21600">
                  <a:moveTo>
                    <a:pt x="3600" y="0"/>
                  </a:moveTo>
                  <a:lnTo>
                    <a:pt x="18000" y="0"/>
                  </a:lnTo>
                  <a:cubicBezTo>
                    <a:pt x="19988" y="0"/>
                    <a:pt x="21600" y="4835"/>
                    <a:pt x="21600" y="10800"/>
                  </a:cubicBezTo>
                  <a:cubicBezTo>
                    <a:pt x="21600" y="16765"/>
                    <a:pt x="19988" y="21600"/>
                    <a:pt x="18000" y="21600"/>
                  </a:cubicBezTo>
                  <a:lnTo>
                    <a:pt x="3600" y="21600"/>
                  </a:lnTo>
                  <a:cubicBezTo>
                    <a:pt x="1612" y="21600"/>
                    <a:pt x="0" y="16765"/>
                    <a:pt x="0" y="10800"/>
                  </a:cubicBezTo>
                  <a:cubicBezTo>
                    <a:pt x="0" y="4835"/>
                    <a:pt x="1612" y="0"/>
                    <a:pt x="3600" y="0"/>
                  </a:cubicBez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" name="Google Shape;97;p6"/>
            <p:cNvSpPr/>
            <p:nvPr/>
          </p:nvSpPr>
          <p:spPr>
            <a:xfrm flipH="1">
              <a:off x="227179" y="61506"/>
              <a:ext cx="169561" cy="603398"/>
            </a:xfrm>
            <a:custGeom>
              <a:rect b="b" l="l" r="r" t="t"/>
              <a:pathLst>
                <a:path extrusionOk="0" h="21600" w="21600">
                  <a:moveTo>
                    <a:pt x="3600" y="0"/>
                  </a:moveTo>
                  <a:lnTo>
                    <a:pt x="18000" y="0"/>
                  </a:lnTo>
                  <a:cubicBezTo>
                    <a:pt x="19988" y="0"/>
                    <a:pt x="21600" y="4835"/>
                    <a:pt x="21600" y="10800"/>
                  </a:cubicBezTo>
                  <a:cubicBezTo>
                    <a:pt x="21600" y="16765"/>
                    <a:pt x="19988" y="21600"/>
                    <a:pt x="18000" y="21600"/>
                  </a:cubicBezTo>
                  <a:lnTo>
                    <a:pt x="3600" y="21600"/>
                  </a:lnTo>
                  <a:cubicBezTo>
                    <a:pt x="1612" y="21600"/>
                    <a:pt x="0" y="16765"/>
                    <a:pt x="0" y="10800"/>
                  </a:cubicBezTo>
                  <a:cubicBezTo>
                    <a:pt x="0" y="4835"/>
                    <a:pt x="1612" y="0"/>
                    <a:pt x="3600" y="0"/>
                  </a:cubicBez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8" name="Google Shape;98;p6"/>
          <p:cNvGrpSpPr/>
          <p:nvPr/>
        </p:nvGrpSpPr>
        <p:grpSpPr>
          <a:xfrm>
            <a:off x="1100665" y="1631699"/>
            <a:ext cx="586228" cy="539104"/>
            <a:chOff x="-1" y="-1"/>
            <a:chExt cx="586228" cy="539104"/>
          </a:xfrm>
        </p:grpSpPr>
        <p:sp>
          <p:nvSpPr>
            <p:cNvPr id="99" name="Google Shape;99;p6"/>
            <p:cNvSpPr/>
            <p:nvPr/>
          </p:nvSpPr>
          <p:spPr>
            <a:xfrm rot="-475574">
              <a:off x="28768" y="63797"/>
              <a:ext cx="169560" cy="428992"/>
            </a:xfrm>
            <a:custGeom>
              <a:rect b="b" l="l" r="r" t="t"/>
              <a:pathLst>
                <a:path extrusionOk="0" h="21600" w="21600">
                  <a:moveTo>
                    <a:pt x="3600" y="0"/>
                  </a:moveTo>
                  <a:lnTo>
                    <a:pt x="18000" y="0"/>
                  </a:lnTo>
                  <a:cubicBezTo>
                    <a:pt x="19988" y="0"/>
                    <a:pt x="21600" y="4835"/>
                    <a:pt x="21600" y="10800"/>
                  </a:cubicBezTo>
                  <a:cubicBezTo>
                    <a:pt x="21600" y="16765"/>
                    <a:pt x="19988" y="21600"/>
                    <a:pt x="18000" y="21600"/>
                  </a:cubicBezTo>
                  <a:lnTo>
                    <a:pt x="3600" y="21600"/>
                  </a:lnTo>
                  <a:cubicBezTo>
                    <a:pt x="1612" y="21600"/>
                    <a:pt x="0" y="16765"/>
                    <a:pt x="0" y="10800"/>
                  </a:cubicBezTo>
                  <a:cubicBezTo>
                    <a:pt x="0" y="4835"/>
                    <a:pt x="1612" y="0"/>
                    <a:pt x="3600" y="0"/>
                  </a:cubicBez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" name="Google Shape;100;p6"/>
            <p:cNvSpPr/>
            <p:nvPr/>
          </p:nvSpPr>
          <p:spPr>
            <a:xfrm flipH="1" rot="-5876331">
              <a:off x="153596" y="-101329"/>
              <a:ext cx="169293" cy="429672"/>
            </a:xfrm>
            <a:custGeom>
              <a:rect b="b" l="l" r="r" t="t"/>
              <a:pathLst>
                <a:path extrusionOk="0" h="21600" w="21600">
                  <a:moveTo>
                    <a:pt x="3600" y="0"/>
                  </a:moveTo>
                  <a:lnTo>
                    <a:pt x="18000" y="0"/>
                  </a:lnTo>
                  <a:cubicBezTo>
                    <a:pt x="19988" y="0"/>
                    <a:pt x="21600" y="4835"/>
                    <a:pt x="21600" y="10800"/>
                  </a:cubicBezTo>
                  <a:cubicBezTo>
                    <a:pt x="21600" y="16765"/>
                    <a:pt x="19988" y="21600"/>
                    <a:pt x="18000" y="21600"/>
                  </a:cubicBezTo>
                  <a:lnTo>
                    <a:pt x="3600" y="21600"/>
                  </a:lnTo>
                  <a:cubicBezTo>
                    <a:pt x="1612" y="21600"/>
                    <a:pt x="0" y="16765"/>
                    <a:pt x="0" y="10800"/>
                  </a:cubicBezTo>
                  <a:cubicBezTo>
                    <a:pt x="0" y="4835"/>
                    <a:pt x="1612" y="0"/>
                    <a:pt x="3600" y="0"/>
                  </a:cubicBez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" name="Google Shape;101;p6"/>
            <p:cNvSpPr/>
            <p:nvPr/>
          </p:nvSpPr>
          <p:spPr>
            <a:xfrm flipH="1" rot="-3172681">
              <a:off x="209982" y="-11969"/>
              <a:ext cx="169379" cy="603107"/>
            </a:xfrm>
            <a:custGeom>
              <a:rect b="b" l="l" r="r" t="t"/>
              <a:pathLst>
                <a:path extrusionOk="0" h="21600" w="21600">
                  <a:moveTo>
                    <a:pt x="3600" y="0"/>
                  </a:moveTo>
                  <a:lnTo>
                    <a:pt x="18000" y="0"/>
                  </a:lnTo>
                  <a:cubicBezTo>
                    <a:pt x="19988" y="0"/>
                    <a:pt x="21600" y="4835"/>
                    <a:pt x="21600" y="10800"/>
                  </a:cubicBezTo>
                  <a:cubicBezTo>
                    <a:pt x="21600" y="16765"/>
                    <a:pt x="19988" y="21600"/>
                    <a:pt x="18000" y="21600"/>
                  </a:cubicBezTo>
                  <a:lnTo>
                    <a:pt x="3600" y="21600"/>
                  </a:lnTo>
                  <a:cubicBezTo>
                    <a:pt x="1612" y="21600"/>
                    <a:pt x="0" y="16765"/>
                    <a:pt x="0" y="10800"/>
                  </a:cubicBezTo>
                  <a:cubicBezTo>
                    <a:pt x="0" y="4835"/>
                    <a:pt x="1612" y="0"/>
                    <a:pt x="3600" y="0"/>
                  </a:cubicBez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2" name="Google Shape;102;p6"/>
          <p:cNvGrpSpPr/>
          <p:nvPr/>
        </p:nvGrpSpPr>
        <p:grpSpPr>
          <a:xfrm>
            <a:off x="1683140" y="1623475"/>
            <a:ext cx="540899" cy="555511"/>
            <a:chOff x="-1" y="0"/>
            <a:chExt cx="540899" cy="555511"/>
          </a:xfrm>
        </p:grpSpPr>
        <p:sp>
          <p:nvSpPr>
            <p:cNvPr id="103" name="Google Shape;103;p6"/>
            <p:cNvSpPr/>
            <p:nvPr/>
          </p:nvSpPr>
          <p:spPr>
            <a:xfrm rot="5294762">
              <a:off x="214336" y="-115667"/>
              <a:ext cx="169370" cy="429661"/>
            </a:xfrm>
            <a:custGeom>
              <a:rect b="b" l="l" r="r" t="t"/>
              <a:pathLst>
                <a:path extrusionOk="0" h="21600" w="21600">
                  <a:moveTo>
                    <a:pt x="3600" y="0"/>
                  </a:moveTo>
                  <a:lnTo>
                    <a:pt x="18000" y="0"/>
                  </a:lnTo>
                  <a:cubicBezTo>
                    <a:pt x="19988" y="0"/>
                    <a:pt x="21600" y="4835"/>
                    <a:pt x="21600" y="10800"/>
                  </a:cubicBezTo>
                  <a:cubicBezTo>
                    <a:pt x="21600" y="16765"/>
                    <a:pt x="19988" y="21600"/>
                    <a:pt x="18000" y="21600"/>
                  </a:cubicBezTo>
                  <a:lnTo>
                    <a:pt x="3600" y="21600"/>
                  </a:lnTo>
                  <a:cubicBezTo>
                    <a:pt x="1612" y="21600"/>
                    <a:pt x="0" y="16765"/>
                    <a:pt x="0" y="10800"/>
                  </a:cubicBezTo>
                  <a:cubicBezTo>
                    <a:pt x="0" y="4835"/>
                    <a:pt x="1612" y="0"/>
                    <a:pt x="3600" y="0"/>
                  </a:cubicBez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" name="Google Shape;104;p6"/>
            <p:cNvSpPr/>
            <p:nvPr/>
          </p:nvSpPr>
          <p:spPr>
            <a:xfrm flipH="1" rot="-104009">
              <a:off x="364862" y="26155"/>
              <a:ext cx="169586" cy="429070"/>
            </a:xfrm>
            <a:custGeom>
              <a:rect b="b" l="l" r="r" t="t"/>
              <a:pathLst>
                <a:path extrusionOk="0" h="21600" w="21600">
                  <a:moveTo>
                    <a:pt x="3600" y="0"/>
                  </a:moveTo>
                  <a:lnTo>
                    <a:pt x="18000" y="0"/>
                  </a:lnTo>
                  <a:cubicBezTo>
                    <a:pt x="19988" y="0"/>
                    <a:pt x="21600" y="4835"/>
                    <a:pt x="21600" y="10800"/>
                  </a:cubicBezTo>
                  <a:cubicBezTo>
                    <a:pt x="21600" y="16765"/>
                    <a:pt x="19988" y="21600"/>
                    <a:pt x="18000" y="21600"/>
                  </a:cubicBezTo>
                  <a:lnTo>
                    <a:pt x="3600" y="21600"/>
                  </a:lnTo>
                  <a:cubicBezTo>
                    <a:pt x="1612" y="21600"/>
                    <a:pt x="0" y="16765"/>
                    <a:pt x="0" y="10800"/>
                  </a:cubicBezTo>
                  <a:cubicBezTo>
                    <a:pt x="0" y="4835"/>
                    <a:pt x="1612" y="0"/>
                    <a:pt x="3600" y="0"/>
                  </a:cubicBez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" name="Google Shape;105;p6"/>
            <p:cNvSpPr/>
            <p:nvPr/>
          </p:nvSpPr>
          <p:spPr>
            <a:xfrm flipH="1" rot="2593088">
              <a:off x="183489" y="-23763"/>
              <a:ext cx="169466" cy="603037"/>
            </a:xfrm>
            <a:custGeom>
              <a:rect b="b" l="l" r="r" t="t"/>
              <a:pathLst>
                <a:path extrusionOk="0" h="21600" w="21600">
                  <a:moveTo>
                    <a:pt x="3600" y="0"/>
                  </a:moveTo>
                  <a:lnTo>
                    <a:pt x="18000" y="0"/>
                  </a:lnTo>
                  <a:cubicBezTo>
                    <a:pt x="19988" y="0"/>
                    <a:pt x="21600" y="4835"/>
                    <a:pt x="21600" y="10800"/>
                  </a:cubicBezTo>
                  <a:cubicBezTo>
                    <a:pt x="21600" y="16765"/>
                    <a:pt x="19988" y="21600"/>
                    <a:pt x="18000" y="21600"/>
                  </a:cubicBezTo>
                  <a:lnTo>
                    <a:pt x="3600" y="21600"/>
                  </a:lnTo>
                  <a:cubicBezTo>
                    <a:pt x="1612" y="21600"/>
                    <a:pt x="0" y="16765"/>
                    <a:pt x="0" y="10800"/>
                  </a:cubicBezTo>
                  <a:cubicBezTo>
                    <a:pt x="0" y="4835"/>
                    <a:pt x="1612" y="0"/>
                    <a:pt x="3600" y="0"/>
                  </a:cubicBez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6" name="Google Shape;106;p6"/>
          <p:cNvGrpSpPr/>
          <p:nvPr/>
        </p:nvGrpSpPr>
        <p:grpSpPr>
          <a:xfrm>
            <a:off x="2261467" y="1585965"/>
            <a:ext cx="667712" cy="630522"/>
            <a:chOff x="-1" y="-2"/>
            <a:chExt cx="667712" cy="630522"/>
          </a:xfrm>
        </p:grpSpPr>
        <p:sp>
          <p:nvSpPr>
            <p:cNvPr id="107" name="Google Shape;107;p6"/>
            <p:cNvSpPr/>
            <p:nvPr/>
          </p:nvSpPr>
          <p:spPr>
            <a:xfrm rot="-2805267">
              <a:off x="130535" y="206606"/>
              <a:ext cx="169616" cy="429805"/>
            </a:xfrm>
            <a:custGeom>
              <a:rect b="b" l="l" r="r" t="t"/>
              <a:pathLst>
                <a:path extrusionOk="0" h="21600" w="21600">
                  <a:moveTo>
                    <a:pt x="3600" y="0"/>
                  </a:moveTo>
                  <a:lnTo>
                    <a:pt x="18000" y="0"/>
                  </a:lnTo>
                  <a:cubicBezTo>
                    <a:pt x="19988" y="0"/>
                    <a:pt x="21600" y="4835"/>
                    <a:pt x="21600" y="10800"/>
                  </a:cubicBezTo>
                  <a:cubicBezTo>
                    <a:pt x="21600" y="16765"/>
                    <a:pt x="19988" y="21600"/>
                    <a:pt x="18000" y="21600"/>
                  </a:cubicBezTo>
                  <a:lnTo>
                    <a:pt x="3600" y="21600"/>
                  </a:lnTo>
                  <a:cubicBezTo>
                    <a:pt x="1612" y="21600"/>
                    <a:pt x="0" y="16765"/>
                    <a:pt x="0" y="10800"/>
                  </a:cubicBezTo>
                  <a:cubicBezTo>
                    <a:pt x="0" y="4835"/>
                    <a:pt x="1612" y="0"/>
                    <a:pt x="3600" y="0"/>
                  </a:cubicBezTo>
                  <a:close/>
                </a:path>
              </a:pathLst>
            </a:custGeom>
            <a:solidFill>
              <a:srgbClr val="8DE268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" name="Google Shape;108;p6"/>
            <p:cNvSpPr/>
            <p:nvPr/>
          </p:nvSpPr>
          <p:spPr>
            <a:xfrm flipH="1" rot="-8203720">
              <a:off x="124249" y="-300"/>
              <a:ext cx="169614" cy="429810"/>
            </a:xfrm>
            <a:custGeom>
              <a:rect b="b" l="l" r="r" t="t"/>
              <a:pathLst>
                <a:path extrusionOk="0" h="21600" w="21600">
                  <a:moveTo>
                    <a:pt x="3600" y="0"/>
                  </a:moveTo>
                  <a:lnTo>
                    <a:pt x="18000" y="0"/>
                  </a:lnTo>
                  <a:cubicBezTo>
                    <a:pt x="19988" y="0"/>
                    <a:pt x="21600" y="4835"/>
                    <a:pt x="21600" y="10800"/>
                  </a:cubicBezTo>
                  <a:cubicBezTo>
                    <a:pt x="21600" y="16765"/>
                    <a:pt x="19988" y="21600"/>
                    <a:pt x="18000" y="21600"/>
                  </a:cubicBezTo>
                  <a:lnTo>
                    <a:pt x="3600" y="21600"/>
                  </a:lnTo>
                  <a:cubicBezTo>
                    <a:pt x="1612" y="21600"/>
                    <a:pt x="0" y="16765"/>
                    <a:pt x="0" y="10800"/>
                  </a:cubicBezTo>
                  <a:cubicBezTo>
                    <a:pt x="0" y="4835"/>
                    <a:pt x="1612" y="0"/>
                    <a:pt x="3600" y="0"/>
                  </a:cubicBezTo>
                  <a:close/>
                </a:path>
              </a:pathLst>
            </a:custGeom>
            <a:solidFill>
              <a:srgbClr val="8DE268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" name="Google Shape;109;p6"/>
            <p:cNvSpPr/>
            <p:nvPr/>
          </p:nvSpPr>
          <p:spPr>
            <a:xfrm flipH="1" rot="-5503976">
              <a:off x="278734" y="14998"/>
              <a:ext cx="169639" cy="603462"/>
            </a:xfrm>
            <a:custGeom>
              <a:rect b="b" l="l" r="r" t="t"/>
              <a:pathLst>
                <a:path extrusionOk="0" h="21600" w="21600">
                  <a:moveTo>
                    <a:pt x="3600" y="0"/>
                  </a:moveTo>
                  <a:lnTo>
                    <a:pt x="18000" y="0"/>
                  </a:lnTo>
                  <a:cubicBezTo>
                    <a:pt x="19988" y="0"/>
                    <a:pt x="21600" y="4835"/>
                    <a:pt x="21600" y="10800"/>
                  </a:cubicBezTo>
                  <a:cubicBezTo>
                    <a:pt x="21600" y="16765"/>
                    <a:pt x="19988" y="21600"/>
                    <a:pt x="18000" y="21600"/>
                  </a:cubicBezTo>
                  <a:lnTo>
                    <a:pt x="3600" y="21600"/>
                  </a:lnTo>
                  <a:cubicBezTo>
                    <a:pt x="1612" y="21600"/>
                    <a:pt x="0" y="16765"/>
                    <a:pt x="0" y="10800"/>
                  </a:cubicBezTo>
                  <a:cubicBezTo>
                    <a:pt x="0" y="4835"/>
                    <a:pt x="1612" y="0"/>
                    <a:pt x="3600" y="0"/>
                  </a:cubicBezTo>
                  <a:close/>
                </a:path>
              </a:pathLst>
            </a:custGeom>
            <a:solidFill>
              <a:srgbClr val="8DE268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0" name="Google Shape;110;p6"/>
          <p:cNvGrpSpPr/>
          <p:nvPr/>
        </p:nvGrpSpPr>
        <p:grpSpPr>
          <a:xfrm>
            <a:off x="393448" y="2389047"/>
            <a:ext cx="667712" cy="630522"/>
            <a:chOff x="-2" y="-2"/>
            <a:chExt cx="667712" cy="630522"/>
          </a:xfrm>
        </p:grpSpPr>
        <p:sp>
          <p:nvSpPr>
            <p:cNvPr id="111" name="Google Shape;111;p6"/>
            <p:cNvSpPr/>
            <p:nvPr/>
          </p:nvSpPr>
          <p:spPr>
            <a:xfrm rot="7994733">
              <a:off x="367558" y="-5893"/>
              <a:ext cx="169616" cy="429805"/>
            </a:xfrm>
            <a:custGeom>
              <a:rect b="b" l="l" r="r" t="t"/>
              <a:pathLst>
                <a:path extrusionOk="0" h="21600" w="21600">
                  <a:moveTo>
                    <a:pt x="3600" y="0"/>
                  </a:moveTo>
                  <a:lnTo>
                    <a:pt x="18000" y="0"/>
                  </a:lnTo>
                  <a:cubicBezTo>
                    <a:pt x="19988" y="0"/>
                    <a:pt x="21600" y="4835"/>
                    <a:pt x="21600" y="10800"/>
                  </a:cubicBezTo>
                  <a:cubicBezTo>
                    <a:pt x="21600" y="16765"/>
                    <a:pt x="19988" y="21600"/>
                    <a:pt x="18000" y="21600"/>
                  </a:cubicBezTo>
                  <a:lnTo>
                    <a:pt x="3600" y="21600"/>
                  </a:lnTo>
                  <a:cubicBezTo>
                    <a:pt x="1612" y="21600"/>
                    <a:pt x="0" y="16765"/>
                    <a:pt x="0" y="10800"/>
                  </a:cubicBezTo>
                  <a:cubicBezTo>
                    <a:pt x="0" y="4835"/>
                    <a:pt x="1612" y="0"/>
                    <a:pt x="3600" y="0"/>
                  </a:cubicBezTo>
                  <a:close/>
                </a:path>
              </a:pathLst>
            </a:custGeom>
            <a:solidFill>
              <a:srgbClr val="38761D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" name="Google Shape;112;p6"/>
            <p:cNvSpPr/>
            <p:nvPr/>
          </p:nvSpPr>
          <p:spPr>
            <a:xfrm flipH="1" rot="2596280">
              <a:off x="373846" y="201008"/>
              <a:ext cx="169614" cy="429810"/>
            </a:xfrm>
            <a:custGeom>
              <a:rect b="b" l="l" r="r" t="t"/>
              <a:pathLst>
                <a:path extrusionOk="0" h="21600" w="21600">
                  <a:moveTo>
                    <a:pt x="3600" y="0"/>
                  </a:moveTo>
                  <a:lnTo>
                    <a:pt x="18000" y="0"/>
                  </a:lnTo>
                  <a:cubicBezTo>
                    <a:pt x="19988" y="0"/>
                    <a:pt x="21600" y="4835"/>
                    <a:pt x="21600" y="10800"/>
                  </a:cubicBezTo>
                  <a:cubicBezTo>
                    <a:pt x="21600" y="16765"/>
                    <a:pt x="19988" y="21600"/>
                    <a:pt x="18000" y="21600"/>
                  </a:cubicBezTo>
                  <a:lnTo>
                    <a:pt x="3600" y="21600"/>
                  </a:lnTo>
                  <a:cubicBezTo>
                    <a:pt x="1612" y="21600"/>
                    <a:pt x="0" y="16765"/>
                    <a:pt x="0" y="10800"/>
                  </a:cubicBezTo>
                  <a:cubicBezTo>
                    <a:pt x="0" y="4835"/>
                    <a:pt x="1612" y="0"/>
                    <a:pt x="3600" y="0"/>
                  </a:cubicBezTo>
                  <a:close/>
                </a:path>
              </a:pathLst>
            </a:custGeom>
            <a:solidFill>
              <a:srgbClr val="38761D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" name="Google Shape;113;p6"/>
            <p:cNvSpPr/>
            <p:nvPr/>
          </p:nvSpPr>
          <p:spPr>
            <a:xfrm flipH="1" rot="5296024">
              <a:off x="219337" y="12058"/>
              <a:ext cx="169639" cy="603463"/>
            </a:xfrm>
            <a:custGeom>
              <a:rect b="b" l="l" r="r" t="t"/>
              <a:pathLst>
                <a:path extrusionOk="0" h="21600" w="21600">
                  <a:moveTo>
                    <a:pt x="3600" y="0"/>
                  </a:moveTo>
                  <a:lnTo>
                    <a:pt x="18000" y="0"/>
                  </a:lnTo>
                  <a:cubicBezTo>
                    <a:pt x="19988" y="0"/>
                    <a:pt x="21600" y="4835"/>
                    <a:pt x="21600" y="10800"/>
                  </a:cubicBezTo>
                  <a:cubicBezTo>
                    <a:pt x="21600" y="16765"/>
                    <a:pt x="19988" y="21600"/>
                    <a:pt x="18000" y="21600"/>
                  </a:cubicBezTo>
                  <a:lnTo>
                    <a:pt x="3600" y="21600"/>
                  </a:lnTo>
                  <a:cubicBezTo>
                    <a:pt x="1612" y="21600"/>
                    <a:pt x="0" y="16765"/>
                    <a:pt x="0" y="10800"/>
                  </a:cubicBezTo>
                  <a:cubicBezTo>
                    <a:pt x="0" y="4835"/>
                    <a:pt x="1612" y="0"/>
                    <a:pt x="3600" y="0"/>
                  </a:cubicBezTo>
                  <a:close/>
                </a:path>
              </a:pathLst>
            </a:custGeom>
            <a:solidFill>
              <a:srgbClr val="38761D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4" name="Google Shape;114;p6"/>
          <p:cNvGrpSpPr/>
          <p:nvPr/>
        </p:nvGrpSpPr>
        <p:grpSpPr>
          <a:xfrm>
            <a:off x="1107360" y="2410790"/>
            <a:ext cx="540020" cy="587260"/>
            <a:chOff x="0" y="-1"/>
            <a:chExt cx="540020" cy="587260"/>
          </a:xfrm>
        </p:grpSpPr>
        <p:sp>
          <p:nvSpPr>
            <p:cNvPr id="115" name="Google Shape;115;p6"/>
            <p:cNvSpPr/>
            <p:nvPr/>
          </p:nvSpPr>
          <p:spPr>
            <a:xfrm rot="-5875902">
              <a:off x="193852" y="258654"/>
              <a:ext cx="169837" cy="429702"/>
            </a:xfrm>
            <a:custGeom>
              <a:rect b="b" l="l" r="r" t="t"/>
              <a:pathLst>
                <a:path extrusionOk="0" h="21600" w="21600">
                  <a:moveTo>
                    <a:pt x="3600" y="0"/>
                  </a:moveTo>
                  <a:lnTo>
                    <a:pt x="18000" y="0"/>
                  </a:lnTo>
                  <a:cubicBezTo>
                    <a:pt x="19988" y="0"/>
                    <a:pt x="21600" y="4835"/>
                    <a:pt x="21600" y="10800"/>
                  </a:cubicBezTo>
                  <a:cubicBezTo>
                    <a:pt x="21600" y="16765"/>
                    <a:pt x="19988" y="21600"/>
                    <a:pt x="18000" y="21600"/>
                  </a:cubicBezTo>
                  <a:lnTo>
                    <a:pt x="3600" y="21600"/>
                  </a:lnTo>
                  <a:cubicBezTo>
                    <a:pt x="1612" y="21600"/>
                    <a:pt x="0" y="16765"/>
                    <a:pt x="0" y="10800"/>
                  </a:cubicBezTo>
                  <a:cubicBezTo>
                    <a:pt x="0" y="4835"/>
                    <a:pt x="1612" y="0"/>
                    <a:pt x="3600" y="0"/>
                  </a:cubicBezTo>
                  <a:close/>
                </a:path>
              </a:pathLst>
            </a:custGeom>
            <a:solidFill>
              <a:srgbClr val="674EA7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" name="Google Shape;116;p6"/>
            <p:cNvSpPr/>
            <p:nvPr/>
          </p:nvSpPr>
          <p:spPr>
            <a:xfrm flipH="1" rot="10323341">
              <a:off x="28928" y="133407"/>
              <a:ext cx="169568" cy="430382"/>
            </a:xfrm>
            <a:custGeom>
              <a:rect b="b" l="l" r="r" t="t"/>
              <a:pathLst>
                <a:path extrusionOk="0" h="21600" w="21600">
                  <a:moveTo>
                    <a:pt x="3600" y="0"/>
                  </a:moveTo>
                  <a:lnTo>
                    <a:pt x="18000" y="0"/>
                  </a:lnTo>
                  <a:cubicBezTo>
                    <a:pt x="19988" y="0"/>
                    <a:pt x="21600" y="4835"/>
                    <a:pt x="21600" y="10800"/>
                  </a:cubicBezTo>
                  <a:cubicBezTo>
                    <a:pt x="21600" y="16765"/>
                    <a:pt x="19988" y="21600"/>
                    <a:pt x="18000" y="21600"/>
                  </a:cubicBezTo>
                  <a:lnTo>
                    <a:pt x="3600" y="21600"/>
                  </a:lnTo>
                  <a:cubicBezTo>
                    <a:pt x="1612" y="21600"/>
                    <a:pt x="0" y="16765"/>
                    <a:pt x="0" y="10800"/>
                  </a:cubicBezTo>
                  <a:cubicBezTo>
                    <a:pt x="0" y="4835"/>
                    <a:pt x="1612" y="0"/>
                    <a:pt x="3600" y="0"/>
                  </a:cubicBezTo>
                  <a:close/>
                </a:path>
              </a:pathLst>
            </a:custGeom>
            <a:solidFill>
              <a:srgbClr val="674EA7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" name="Google Shape;117;p6"/>
            <p:cNvSpPr/>
            <p:nvPr/>
          </p:nvSpPr>
          <p:spPr>
            <a:xfrm flipH="1" rot="-8573366">
              <a:off x="205264" y="-9984"/>
              <a:ext cx="169692" cy="604114"/>
            </a:xfrm>
            <a:custGeom>
              <a:rect b="b" l="l" r="r" t="t"/>
              <a:pathLst>
                <a:path extrusionOk="0" h="21600" w="21600">
                  <a:moveTo>
                    <a:pt x="3600" y="0"/>
                  </a:moveTo>
                  <a:lnTo>
                    <a:pt x="18000" y="0"/>
                  </a:lnTo>
                  <a:cubicBezTo>
                    <a:pt x="19988" y="0"/>
                    <a:pt x="21600" y="4835"/>
                    <a:pt x="21600" y="10800"/>
                  </a:cubicBezTo>
                  <a:cubicBezTo>
                    <a:pt x="21600" y="16765"/>
                    <a:pt x="19988" y="21600"/>
                    <a:pt x="18000" y="21600"/>
                  </a:cubicBezTo>
                  <a:lnTo>
                    <a:pt x="3600" y="21600"/>
                  </a:lnTo>
                  <a:cubicBezTo>
                    <a:pt x="1612" y="21600"/>
                    <a:pt x="0" y="16765"/>
                    <a:pt x="0" y="10800"/>
                  </a:cubicBezTo>
                  <a:cubicBezTo>
                    <a:pt x="0" y="4835"/>
                    <a:pt x="1612" y="0"/>
                    <a:pt x="3600" y="0"/>
                  </a:cubicBezTo>
                  <a:close/>
                </a:path>
              </a:pathLst>
            </a:custGeom>
            <a:solidFill>
              <a:srgbClr val="674EA7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8" name="Google Shape;118;p6"/>
          <p:cNvGrpSpPr/>
          <p:nvPr/>
        </p:nvGrpSpPr>
        <p:grpSpPr>
          <a:xfrm>
            <a:off x="1747751" y="2434583"/>
            <a:ext cx="586232" cy="539106"/>
            <a:chOff x="-2" y="-2"/>
            <a:chExt cx="586232" cy="539106"/>
          </a:xfrm>
        </p:grpSpPr>
        <p:sp>
          <p:nvSpPr>
            <p:cNvPr id="119" name="Google Shape;119;p6"/>
            <p:cNvSpPr/>
            <p:nvPr/>
          </p:nvSpPr>
          <p:spPr>
            <a:xfrm rot="10324426">
              <a:off x="387899" y="46315"/>
              <a:ext cx="169562" cy="428992"/>
            </a:xfrm>
            <a:custGeom>
              <a:rect b="b" l="l" r="r" t="t"/>
              <a:pathLst>
                <a:path extrusionOk="0" h="21600" w="21600">
                  <a:moveTo>
                    <a:pt x="3600" y="0"/>
                  </a:moveTo>
                  <a:lnTo>
                    <a:pt x="18000" y="0"/>
                  </a:lnTo>
                  <a:cubicBezTo>
                    <a:pt x="19988" y="0"/>
                    <a:pt x="21600" y="4835"/>
                    <a:pt x="21600" y="10800"/>
                  </a:cubicBezTo>
                  <a:cubicBezTo>
                    <a:pt x="21600" y="16765"/>
                    <a:pt x="19988" y="21600"/>
                    <a:pt x="18000" y="21600"/>
                  </a:cubicBezTo>
                  <a:lnTo>
                    <a:pt x="3600" y="21600"/>
                  </a:lnTo>
                  <a:cubicBezTo>
                    <a:pt x="1612" y="21600"/>
                    <a:pt x="0" y="16765"/>
                    <a:pt x="0" y="10800"/>
                  </a:cubicBezTo>
                  <a:cubicBezTo>
                    <a:pt x="0" y="4835"/>
                    <a:pt x="1612" y="0"/>
                    <a:pt x="3600" y="0"/>
                  </a:cubicBezTo>
                  <a:close/>
                </a:path>
              </a:pathLst>
            </a:custGeom>
            <a:solidFill>
              <a:srgbClr val="FF5C9D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" name="Google Shape;120;p6"/>
            <p:cNvSpPr/>
            <p:nvPr/>
          </p:nvSpPr>
          <p:spPr>
            <a:xfrm flipH="1" rot="4923669">
              <a:off x="263337" y="210761"/>
              <a:ext cx="169293" cy="429671"/>
            </a:xfrm>
            <a:custGeom>
              <a:rect b="b" l="l" r="r" t="t"/>
              <a:pathLst>
                <a:path extrusionOk="0" h="21600" w="21600">
                  <a:moveTo>
                    <a:pt x="3600" y="0"/>
                  </a:moveTo>
                  <a:lnTo>
                    <a:pt x="18000" y="0"/>
                  </a:lnTo>
                  <a:cubicBezTo>
                    <a:pt x="19988" y="0"/>
                    <a:pt x="21600" y="4835"/>
                    <a:pt x="21600" y="10800"/>
                  </a:cubicBezTo>
                  <a:cubicBezTo>
                    <a:pt x="21600" y="16765"/>
                    <a:pt x="19988" y="21600"/>
                    <a:pt x="18000" y="21600"/>
                  </a:cubicBezTo>
                  <a:lnTo>
                    <a:pt x="3600" y="21600"/>
                  </a:lnTo>
                  <a:cubicBezTo>
                    <a:pt x="1612" y="21600"/>
                    <a:pt x="0" y="16765"/>
                    <a:pt x="0" y="10800"/>
                  </a:cubicBezTo>
                  <a:cubicBezTo>
                    <a:pt x="0" y="4835"/>
                    <a:pt x="1612" y="0"/>
                    <a:pt x="3600" y="0"/>
                  </a:cubicBezTo>
                  <a:close/>
                </a:path>
              </a:pathLst>
            </a:custGeom>
            <a:solidFill>
              <a:srgbClr val="FF5C9D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" name="Google Shape;121;p6"/>
            <p:cNvSpPr/>
            <p:nvPr/>
          </p:nvSpPr>
          <p:spPr>
            <a:xfrm flipH="1" rot="7627319">
              <a:off x="206865" y="-52037"/>
              <a:ext cx="169379" cy="603110"/>
            </a:xfrm>
            <a:custGeom>
              <a:rect b="b" l="l" r="r" t="t"/>
              <a:pathLst>
                <a:path extrusionOk="0" h="21600" w="21600">
                  <a:moveTo>
                    <a:pt x="3600" y="0"/>
                  </a:moveTo>
                  <a:lnTo>
                    <a:pt x="18000" y="0"/>
                  </a:lnTo>
                  <a:cubicBezTo>
                    <a:pt x="19988" y="0"/>
                    <a:pt x="21600" y="4835"/>
                    <a:pt x="21600" y="10800"/>
                  </a:cubicBezTo>
                  <a:cubicBezTo>
                    <a:pt x="21600" y="16765"/>
                    <a:pt x="19988" y="21600"/>
                    <a:pt x="18000" y="21600"/>
                  </a:cubicBezTo>
                  <a:lnTo>
                    <a:pt x="3600" y="21600"/>
                  </a:lnTo>
                  <a:cubicBezTo>
                    <a:pt x="1612" y="21600"/>
                    <a:pt x="0" y="16765"/>
                    <a:pt x="0" y="10800"/>
                  </a:cubicBezTo>
                  <a:cubicBezTo>
                    <a:pt x="0" y="4835"/>
                    <a:pt x="1612" y="0"/>
                    <a:pt x="3600" y="0"/>
                  </a:cubicBezTo>
                  <a:close/>
                </a:path>
              </a:pathLst>
            </a:custGeom>
            <a:solidFill>
              <a:srgbClr val="FF5C9D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2" name="Google Shape;122;p6"/>
          <p:cNvGrpSpPr/>
          <p:nvPr/>
        </p:nvGrpSpPr>
        <p:grpSpPr>
          <a:xfrm>
            <a:off x="2376093" y="2371722"/>
            <a:ext cx="630493" cy="664905"/>
            <a:chOff x="0" y="0"/>
            <a:chExt cx="630493" cy="664905"/>
          </a:xfrm>
        </p:grpSpPr>
        <p:sp>
          <p:nvSpPr>
            <p:cNvPr id="123" name="Google Shape;123;p6"/>
            <p:cNvSpPr/>
            <p:nvPr/>
          </p:nvSpPr>
          <p:spPr>
            <a:xfrm rot="-8100774">
              <a:off x="333869" y="238205"/>
              <a:ext cx="169575" cy="429646"/>
            </a:xfrm>
            <a:custGeom>
              <a:rect b="b" l="l" r="r" t="t"/>
              <a:pathLst>
                <a:path extrusionOk="0" h="21600" w="21600">
                  <a:moveTo>
                    <a:pt x="3600" y="0"/>
                  </a:moveTo>
                  <a:lnTo>
                    <a:pt x="18000" y="0"/>
                  </a:lnTo>
                  <a:cubicBezTo>
                    <a:pt x="19988" y="0"/>
                    <a:pt x="21600" y="4835"/>
                    <a:pt x="21600" y="10800"/>
                  </a:cubicBezTo>
                  <a:cubicBezTo>
                    <a:pt x="21600" y="16765"/>
                    <a:pt x="19988" y="21600"/>
                    <a:pt x="18000" y="21600"/>
                  </a:cubicBezTo>
                  <a:lnTo>
                    <a:pt x="3600" y="21600"/>
                  </a:lnTo>
                  <a:cubicBezTo>
                    <a:pt x="1612" y="21600"/>
                    <a:pt x="0" y="16765"/>
                    <a:pt x="0" y="10800"/>
                  </a:cubicBezTo>
                  <a:cubicBezTo>
                    <a:pt x="0" y="4835"/>
                    <a:pt x="1612" y="0"/>
                    <a:pt x="3600" y="0"/>
                  </a:cubicBez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" name="Google Shape;124;p6"/>
            <p:cNvSpPr/>
            <p:nvPr/>
          </p:nvSpPr>
          <p:spPr>
            <a:xfrm flipH="1" rot="8100774">
              <a:off x="127048" y="238205"/>
              <a:ext cx="169575" cy="429646"/>
            </a:xfrm>
            <a:custGeom>
              <a:rect b="b" l="l" r="r" t="t"/>
              <a:pathLst>
                <a:path extrusionOk="0" h="21600" w="21600">
                  <a:moveTo>
                    <a:pt x="3600" y="0"/>
                  </a:moveTo>
                  <a:lnTo>
                    <a:pt x="18000" y="0"/>
                  </a:lnTo>
                  <a:cubicBezTo>
                    <a:pt x="19988" y="0"/>
                    <a:pt x="21600" y="4835"/>
                    <a:pt x="21600" y="10800"/>
                  </a:cubicBezTo>
                  <a:cubicBezTo>
                    <a:pt x="21600" y="16765"/>
                    <a:pt x="19988" y="21600"/>
                    <a:pt x="18000" y="21600"/>
                  </a:cubicBezTo>
                  <a:lnTo>
                    <a:pt x="3600" y="21600"/>
                  </a:lnTo>
                  <a:cubicBezTo>
                    <a:pt x="1612" y="21600"/>
                    <a:pt x="0" y="16765"/>
                    <a:pt x="0" y="10800"/>
                  </a:cubicBezTo>
                  <a:cubicBezTo>
                    <a:pt x="0" y="4835"/>
                    <a:pt x="1612" y="0"/>
                    <a:pt x="3600" y="0"/>
                  </a:cubicBez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" name="Google Shape;125;p6"/>
            <p:cNvSpPr/>
            <p:nvPr/>
          </p:nvSpPr>
          <p:spPr>
            <a:xfrm flipH="1" rot="10800000">
              <a:off x="233753" y="0"/>
              <a:ext cx="169561" cy="603397"/>
            </a:xfrm>
            <a:custGeom>
              <a:rect b="b" l="l" r="r" t="t"/>
              <a:pathLst>
                <a:path extrusionOk="0" h="21600" w="21600">
                  <a:moveTo>
                    <a:pt x="3600" y="0"/>
                  </a:moveTo>
                  <a:lnTo>
                    <a:pt x="18000" y="0"/>
                  </a:lnTo>
                  <a:cubicBezTo>
                    <a:pt x="19988" y="0"/>
                    <a:pt x="21600" y="4835"/>
                    <a:pt x="21600" y="10800"/>
                  </a:cubicBezTo>
                  <a:cubicBezTo>
                    <a:pt x="21600" y="16765"/>
                    <a:pt x="19988" y="21600"/>
                    <a:pt x="18000" y="21600"/>
                  </a:cubicBezTo>
                  <a:lnTo>
                    <a:pt x="3600" y="21600"/>
                  </a:lnTo>
                  <a:cubicBezTo>
                    <a:pt x="1612" y="21600"/>
                    <a:pt x="0" y="16765"/>
                    <a:pt x="0" y="10800"/>
                  </a:cubicBezTo>
                  <a:cubicBezTo>
                    <a:pt x="0" y="4835"/>
                    <a:pt x="1612" y="0"/>
                    <a:pt x="3600" y="0"/>
                  </a:cubicBez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6" name="Google Shape;126;p6"/>
          <p:cNvGrpSpPr/>
          <p:nvPr/>
        </p:nvGrpSpPr>
        <p:grpSpPr>
          <a:xfrm>
            <a:off x="4897808" y="1513833"/>
            <a:ext cx="630494" cy="664907"/>
            <a:chOff x="0" y="0"/>
            <a:chExt cx="630493" cy="664905"/>
          </a:xfrm>
        </p:grpSpPr>
        <p:sp>
          <p:nvSpPr>
            <p:cNvPr id="127" name="Google Shape;127;p6"/>
            <p:cNvSpPr/>
            <p:nvPr/>
          </p:nvSpPr>
          <p:spPr>
            <a:xfrm rot="-8100774">
              <a:off x="333869" y="238205"/>
              <a:ext cx="169575" cy="429646"/>
            </a:xfrm>
            <a:custGeom>
              <a:rect b="b" l="l" r="r" t="t"/>
              <a:pathLst>
                <a:path extrusionOk="0" h="21600" w="21600">
                  <a:moveTo>
                    <a:pt x="3600" y="0"/>
                  </a:moveTo>
                  <a:lnTo>
                    <a:pt x="18000" y="0"/>
                  </a:lnTo>
                  <a:cubicBezTo>
                    <a:pt x="19988" y="0"/>
                    <a:pt x="21600" y="4835"/>
                    <a:pt x="21600" y="10800"/>
                  </a:cubicBezTo>
                  <a:cubicBezTo>
                    <a:pt x="21600" y="16765"/>
                    <a:pt x="19988" y="21600"/>
                    <a:pt x="18000" y="21600"/>
                  </a:cubicBezTo>
                  <a:lnTo>
                    <a:pt x="3600" y="21600"/>
                  </a:lnTo>
                  <a:cubicBezTo>
                    <a:pt x="1612" y="21600"/>
                    <a:pt x="0" y="16765"/>
                    <a:pt x="0" y="10800"/>
                  </a:cubicBezTo>
                  <a:cubicBezTo>
                    <a:pt x="0" y="4835"/>
                    <a:pt x="1612" y="0"/>
                    <a:pt x="360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" name="Google Shape;128;p6"/>
            <p:cNvSpPr/>
            <p:nvPr/>
          </p:nvSpPr>
          <p:spPr>
            <a:xfrm flipH="1" rot="8100774">
              <a:off x="127048" y="238205"/>
              <a:ext cx="169575" cy="429646"/>
            </a:xfrm>
            <a:custGeom>
              <a:rect b="b" l="l" r="r" t="t"/>
              <a:pathLst>
                <a:path extrusionOk="0" h="21600" w="21600">
                  <a:moveTo>
                    <a:pt x="3600" y="0"/>
                  </a:moveTo>
                  <a:lnTo>
                    <a:pt x="18000" y="0"/>
                  </a:lnTo>
                  <a:cubicBezTo>
                    <a:pt x="19988" y="0"/>
                    <a:pt x="21600" y="4835"/>
                    <a:pt x="21600" y="10800"/>
                  </a:cubicBezTo>
                  <a:cubicBezTo>
                    <a:pt x="21600" y="16765"/>
                    <a:pt x="19988" y="21600"/>
                    <a:pt x="18000" y="21600"/>
                  </a:cubicBezTo>
                  <a:lnTo>
                    <a:pt x="3600" y="21600"/>
                  </a:lnTo>
                  <a:cubicBezTo>
                    <a:pt x="1612" y="21600"/>
                    <a:pt x="0" y="16765"/>
                    <a:pt x="0" y="10800"/>
                  </a:cubicBezTo>
                  <a:cubicBezTo>
                    <a:pt x="0" y="4835"/>
                    <a:pt x="1612" y="0"/>
                    <a:pt x="360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" name="Google Shape;129;p6"/>
            <p:cNvSpPr/>
            <p:nvPr/>
          </p:nvSpPr>
          <p:spPr>
            <a:xfrm flipH="1" rot="10800000">
              <a:off x="233753" y="0"/>
              <a:ext cx="169561" cy="603397"/>
            </a:xfrm>
            <a:custGeom>
              <a:rect b="b" l="l" r="r" t="t"/>
              <a:pathLst>
                <a:path extrusionOk="0" h="21600" w="21600">
                  <a:moveTo>
                    <a:pt x="3600" y="0"/>
                  </a:moveTo>
                  <a:lnTo>
                    <a:pt x="18000" y="0"/>
                  </a:lnTo>
                  <a:cubicBezTo>
                    <a:pt x="19988" y="0"/>
                    <a:pt x="21600" y="4835"/>
                    <a:pt x="21600" y="10800"/>
                  </a:cubicBezTo>
                  <a:cubicBezTo>
                    <a:pt x="21600" y="16765"/>
                    <a:pt x="19988" y="21600"/>
                    <a:pt x="18000" y="21600"/>
                  </a:cubicBezTo>
                  <a:lnTo>
                    <a:pt x="3600" y="21600"/>
                  </a:lnTo>
                  <a:cubicBezTo>
                    <a:pt x="1612" y="21600"/>
                    <a:pt x="0" y="16765"/>
                    <a:pt x="0" y="10800"/>
                  </a:cubicBezTo>
                  <a:cubicBezTo>
                    <a:pt x="0" y="4835"/>
                    <a:pt x="1612" y="0"/>
                    <a:pt x="360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0" name="Google Shape;130;p6"/>
          <p:cNvGrpSpPr/>
          <p:nvPr/>
        </p:nvGrpSpPr>
        <p:grpSpPr>
          <a:xfrm rot="10800000">
            <a:off x="5812932" y="1513832"/>
            <a:ext cx="630494" cy="664908"/>
            <a:chOff x="0" y="-1"/>
            <a:chExt cx="630492" cy="664906"/>
          </a:xfrm>
        </p:grpSpPr>
        <p:sp>
          <p:nvSpPr>
            <p:cNvPr id="131" name="Google Shape;131;p6"/>
            <p:cNvSpPr/>
            <p:nvPr/>
          </p:nvSpPr>
          <p:spPr>
            <a:xfrm rot="-8100774">
              <a:off x="333869" y="238206"/>
              <a:ext cx="169575" cy="429645"/>
            </a:xfrm>
            <a:custGeom>
              <a:rect b="b" l="l" r="r" t="t"/>
              <a:pathLst>
                <a:path extrusionOk="0" h="21600" w="21600">
                  <a:moveTo>
                    <a:pt x="3600" y="0"/>
                  </a:moveTo>
                  <a:lnTo>
                    <a:pt x="18000" y="0"/>
                  </a:lnTo>
                  <a:cubicBezTo>
                    <a:pt x="19988" y="0"/>
                    <a:pt x="21600" y="4835"/>
                    <a:pt x="21600" y="10800"/>
                  </a:cubicBezTo>
                  <a:cubicBezTo>
                    <a:pt x="21600" y="16765"/>
                    <a:pt x="19988" y="21600"/>
                    <a:pt x="18000" y="21600"/>
                  </a:cubicBezTo>
                  <a:lnTo>
                    <a:pt x="3600" y="21600"/>
                  </a:lnTo>
                  <a:cubicBezTo>
                    <a:pt x="1612" y="21600"/>
                    <a:pt x="0" y="16765"/>
                    <a:pt x="0" y="10800"/>
                  </a:cubicBezTo>
                  <a:cubicBezTo>
                    <a:pt x="0" y="4835"/>
                    <a:pt x="1612" y="0"/>
                    <a:pt x="360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" name="Google Shape;132;p6"/>
            <p:cNvSpPr/>
            <p:nvPr/>
          </p:nvSpPr>
          <p:spPr>
            <a:xfrm flipH="1" rot="8100774">
              <a:off x="127048" y="238206"/>
              <a:ext cx="169575" cy="429645"/>
            </a:xfrm>
            <a:custGeom>
              <a:rect b="b" l="l" r="r" t="t"/>
              <a:pathLst>
                <a:path extrusionOk="0" h="21600" w="21600">
                  <a:moveTo>
                    <a:pt x="3600" y="0"/>
                  </a:moveTo>
                  <a:lnTo>
                    <a:pt x="18000" y="0"/>
                  </a:lnTo>
                  <a:cubicBezTo>
                    <a:pt x="19988" y="0"/>
                    <a:pt x="21600" y="4835"/>
                    <a:pt x="21600" y="10800"/>
                  </a:cubicBezTo>
                  <a:cubicBezTo>
                    <a:pt x="21600" y="16765"/>
                    <a:pt x="19988" y="21600"/>
                    <a:pt x="18000" y="21600"/>
                  </a:cubicBezTo>
                  <a:lnTo>
                    <a:pt x="3600" y="21600"/>
                  </a:lnTo>
                  <a:cubicBezTo>
                    <a:pt x="1612" y="21600"/>
                    <a:pt x="0" y="16765"/>
                    <a:pt x="0" y="10800"/>
                  </a:cubicBezTo>
                  <a:cubicBezTo>
                    <a:pt x="0" y="4835"/>
                    <a:pt x="1612" y="0"/>
                    <a:pt x="360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" name="Google Shape;133;p6"/>
            <p:cNvSpPr/>
            <p:nvPr/>
          </p:nvSpPr>
          <p:spPr>
            <a:xfrm flipH="1" rot="10800000">
              <a:off x="233753" y="-1"/>
              <a:ext cx="169561" cy="603398"/>
            </a:xfrm>
            <a:custGeom>
              <a:rect b="b" l="l" r="r" t="t"/>
              <a:pathLst>
                <a:path extrusionOk="0" h="21600" w="21600">
                  <a:moveTo>
                    <a:pt x="3600" y="0"/>
                  </a:moveTo>
                  <a:lnTo>
                    <a:pt x="18000" y="0"/>
                  </a:lnTo>
                  <a:cubicBezTo>
                    <a:pt x="19988" y="0"/>
                    <a:pt x="21600" y="4835"/>
                    <a:pt x="21600" y="10800"/>
                  </a:cubicBezTo>
                  <a:cubicBezTo>
                    <a:pt x="21600" y="16765"/>
                    <a:pt x="19988" y="21600"/>
                    <a:pt x="18000" y="21600"/>
                  </a:cubicBezTo>
                  <a:lnTo>
                    <a:pt x="3600" y="21600"/>
                  </a:lnTo>
                  <a:cubicBezTo>
                    <a:pt x="1612" y="21600"/>
                    <a:pt x="0" y="16765"/>
                    <a:pt x="0" y="10800"/>
                  </a:cubicBezTo>
                  <a:cubicBezTo>
                    <a:pt x="0" y="4835"/>
                    <a:pt x="1612" y="0"/>
                    <a:pt x="360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4" name="Google Shape;134;p6"/>
          <p:cNvSpPr txBox="1"/>
          <p:nvPr/>
        </p:nvSpPr>
        <p:spPr>
          <a:xfrm>
            <a:off x="7221896" y="1152475"/>
            <a:ext cx="3999901" cy="3416401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GB" sz="1400" u="none" cap="none" strike="noStrike">
                <a:solidFill>
                  <a:srgbClr val="00000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Accidentals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Accidental.png" id="135" name="Google Shape;135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82580" y="1535188"/>
            <a:ext cx="732051" cy="73205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1.png" id="136" name="Google Shape;136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21309" y="3348845"/>
            <a:ext cx="863471" cy="43173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2.png" id="137" name="Google Shape;137;p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57441" y="3846202"/>
            <a:ext cx="843842" cy="42192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3.png" id="138" name="Google Shape;138;p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405927" y="3833604"/>
            <a:ext cx="894235" cy="44711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4.png" id="139" name="Google Shape;139;p6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444331" y="4333745"/>
            <a:ext cx="843836" cy="42192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5.png" id="140" name="Google Shape;140;p6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421309" y="4328838"/>
            <a:ext cx="863471" cy="43173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6.png" id="141" name="Google Shape;141;p6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2417917" y="3331043"/>
            <a:ext cx="934675" cy="46733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7.png" id="142" name="Google Shape;142;p6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2417917" y="3833604"/>
            <a:ext cx="934675" cy="46733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8.png" id="143" name="Google Shape;143;p6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451555" y="3353752"/>
            <a:ext cx="843836" cy="4219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6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4529013" y="3481733"/>
            <a:ext cx="843825" cy="8520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6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5761698" y="3534017"/>
            <a:ext cx="934675" cy="8464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6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6889875" y="3592181"/>
            <a:ext cx="843825" cy="7883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6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7843025" y="3647630"/>
            <a:ext cx="732050" cy="677420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6"/>
          <p:cNvSpPr txBox="1"/>
          <p:nvPr>
            <p:ph idx="1" type="body"/>
          </p:nvPr>
        </p:nvSpPr>
        <p:spPr>
          <a:xfrm>
            <a:off x="4832400" y="3032675"/>
            <a:ext cx="3999900" cy="36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 fontScale="85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b="1" lang="en-GB">
                <a:solidFill>
                  <a:srgbClr val="00000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Fruit Rhythm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" name="Google Shape;153;g3b56e58cca1_0_0"/>
          <p:cNvGrpSpPr/>
          <p:nvPr/>
        </p:nvGrpSpPr>
        <p:grpSpPr>
          <a:xfrm>
            <a:off x="393481" y="1568760"/>
            <a:ext cx="630518" cy="664903"/>
            <a:chOff x="-13" y="-1"/>
            <a:chExt cx="630518" cy="664903"/>
          </a:xfrm>
        </p:grpSpPr>
        <p:sp>
          <p:nvSpPr>
            <p:cNvPr id="154" name="Google Shape;154;g3b56e58cca1_0_0"/>
            <p:cNvSpPr/>
            <p:nvPr/>
          </p:nvSpPr>
          <p:spPr>
            <a:xfrm rot="2699226">
              <a:off x="127042" y="-2954"/>
              <a:ext cx="169574" cy="429644"/>
            </a:xfrm>
            <a:custGeom>
              <a:rect b="b" l="l" r="r" t="t"/>
              <a:pathLst>
                <a:path extrusionOk="0" h="21600" w="21600">
                  <a:moveTo>
                    <a:pt x="3600" y="0"/>
                  </a:moveTo>
                  <a:lnTo>
                    <a:pt x="18000" y="0"/>
                  </a:lnTo>
                  <a:cubicBezTo>
                    <a:pt x="19988" y="0"/>
                    <a:pt x="21600" y="4835"/>
                    <a:pt x="21600" y="10800"/>
                  </a:cubicBezTo>
                  <a:cubicBezTo>
                    <a:pt x="21600" y="16765"/>
                    <a:pt x="19988" y="21600"/>
                    <a:pt x="18000" y="21600"/>
                  </a:cubicBezTo>
                  <a:lnTo>
                    <a:pt x="3600" y="21600"/>
                  </a:lnTo>
                  <a:cubicBezTo>
                    <a:pt x="1612" y="21600"/>
                    <a:pt x="0" y="16765"/>
                    <a:pt x="0" y="10800"/>
                  </a:cubicBezTo>
                  <a:cubicBezTo>
                    <a:pt x="0" y="4835"/>
                    <a:pt x="1612" y="0"/>
                    <a:pt x="3600" y="0"/>
                  </a:cubicBez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" name="Google Shape;155;g3b56e58cca1_0_0"/>
            <p:cNvSpPr/>
            <p:nvPr/>
          </p:nvSpPr>
          <p:spPr>
            <a:xfrm flipH="1" rot="-2699226">
              <a:off x="333876" y="-2954"/>
              <a:ext cx="169574" cy="429644"/>
            </a:xfrm>
            <a:custGeom>
              <a:rect b="b" l="l" r="r" t="t"/>
              <a:pathLst>
                <a:path extrusionOk="0" h="21600" w="21600">
                  <a:moveTo>
                    <a:pt x="3600" y="0"/>
                  </a:moveTo>
                  <a:lnTo>
                    <a:pt x="18000" y="0"/>
                  </a:lnTo>
                  <a:cubicBezTo>
                    <a:pt x="19988" y="0"/>
                    <a:pt x="21600" y="4835"/>
                    <a:pt x="21600" y="10800"/>
                  </a:cubicBezTo>
                  <a:cubicBezTo>
                    <a:pt x="21600" y="16765"/>
                    <a:pt x="19988" y="21600"/>
                    <a:pt x="18000" y="21600"/>
                  </a:cubicBezTo>
                  <a:lnTo>
                    <a:pt x="3600" y="21600"/>
                  </a:lnTo>
                  <a:cubicBezTo>
                    <a:pt x="1612" y="21600"/>
                    <a:pt x="0" y="16765"/>
                    <a:pt x="0" y="10800"/>
                  </a:cubicBezTo>
                  <a:cubicBezTo>
                    <a:pt x="0" y="4835"/>
                    <a:pt x="1612" y="0"/>
                    <a:pt x="3600" y="0"/>
                  </a:cubicBez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" name="Google Shape;156;g3b56e58cca1_0_0"/>
            <p:cNvSpPr/>
            <p:nvPr/>
          </p:nvSpPr>
          <p:spPr>
            <a:xfrm flipH="1">
              <a:off x="227180" y="61506"/>
              <a:ext cx="169560" cy="603396"/>
            </a:xfrm>
            <a:custGeom>
              <a:rect b="b" l="l" r="r" t="t"/>
              <a:pathLst>
                <a:path extrusionOk="0" h="21600" w="21600">
                  <a:moveTo>
                    <a:pt x="3600" y="0"/>
                  </a:moveTo>
                  <a:lnTo>
                    <a:pt x="18000" y="0"/>
                  </a:lnTo>
                  <a:cubicBezTo>
                    <a:pt x="19988" y="0"/>
                    <a:pt x="21600" y="4835"/>
                    <a:pt x="21600" y="10800"/>
                  </a:cubicBezTo>
                  <a:cubicBezTo>
                    <a:pt x="21600" y="16765"/>
                    <a:pt x="19988" y="21600"/>
                    <a:pt x="18000" y="21600"/>
                  </a:cubicBezTo>
                  <a:lnTo>
                    <a:pt x="3600" y="21600"/>
                  </a:lnTo>
                  <a:cubicBezTo>
                    <a:pt x="1612" y="21600"/>
                    <a:pt x="0" y="16765"/>
                    <a:pt x="0" y="10800"/>
                  </a:cubicBezTo>
                  <a:cubicBezTo>
                    <a:pt x="0" y="4835"/>
                    <a:pt x="1612" y="0"/>
                    <a:pt x="3600" y="0"/>
                  </a:cubicBez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57" name="Google Shape;157;g3b56e58cca1_0_0"/>
          <p:cNvGrpSpPr/>
          <p:nvPr/>
        </p:nvGrpSpPr>
        <p:grpSpPr>
          <a:xfrm>
            <a:off x="1385049" y="1731301"/>
            <a:ext cx="540871" cy="555498"/>
            <a:chOff x="9" y="1"/>
            <a:chExt cx="540871" cy="555498"/>
          </a:xfrm>
        </p:grpSpPr>
        <p:sp>
          <p:nvSpPr>
            <p:cNvPr id="158" name="Google Shape;158;g3b56e58cca1_0_0"/>
            <p:cNvSpPr/>
            <p:nvPr/>
          </p:nvSpPr>
          <p:spPr>
            <a:xfrm rot="5294762">
              <a:off x="214335" y="-115656"/>
              <a:ext cx="169369" cy="429664"/>
            </a:xfrm>
            <a:custGeom>
              <a:rect b="b" l="l" r="r" t="t"/>
              <a:pathLst>
                <a:path extrusionOk="0" h="21600" w="21600">
                  <a:moveTo>
                    <a:pt x="3600" y="0"/>
                  </a:moveTo>
                  <a:lnTo>
                    <a:pt x="18000" y="0"/>
                  </a:lnTo>
                  <a:cubicBezTo>
                    <a:pt x="19988" y="0"/>
                    <a:pt x="21600" y="4835"/>
                    <a:pt x="21600" y="10800"/>
                  </a:cubicBezTo>
                  <a:cubicBezTo>
                    <a:pt x="21600" y="16765"/>
                    <a:pt x="19988" y="21600"/>
                    <a:pt x="18000" y="21600"/>
                  </a:cubicBezTo>
                  <a:lnTo>
                    <a:pt x="3600" y="21600"/>
                  </a:lnTo>
                  <a:cubicBezTo>
                    <a:pt x="1612" y="21600"/>
                    <a:pt x="0" y="16765"/>
                    <a:pt x="0" y="10800"/>
                  </a:cubicBezTo>
                  <a:cubicBezTo>
                    <a:pt x="0" y="4835"/>
                    <a:pt x="1612" y="0"/>
                    <a:pt x="3600" y="0"/>
                  </a:cubicBez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" name="Google Shape;159;g3b56e58cca1_0_0"/>
            <p:cNvSpPr/>
            <p:nvPr/>
          </p:nvSpPr>
          <p:spPr>
            <a:xfrm flipH="1" rot="-104010">
              <a:off x="364855" y="26155"/>
              <a:ext cx="169584" cy="429064"/>
            </a:xfrm>
            <a:custGeom>
              <a:rect b="b" l="l" r="r" t="t"/>
              <a:pathLst>
                <a:path extrusionOk="0" h="21600" w="21600">
                  <a:moveTo>
                    <a:pt x="3600" y="0"/>
                  </a:moveTo>
                  <a:lnTo>
                    <a:pt x="18000" y="0"/>
                  </a:lnTo>
                  <a:cubicBezTo>
                    <a:pt x="19988" y="0"/>
                    <a:pt x="21600" y="4835"/>
                    <a:pt x="21600" y="10800"/>
                  </a:cubicBezTo>
                  <a:cubicBezTo>
                    <a:pt x="21600" y="16765"/>
                    <a:pt x="19988" y="21600"/>
                    <a:pt x="18000" y="21600"/>
                  </a:cubicBezTo>
                  <a:lnTo>
                    <a:pt x="3600" y="21600"/>
                  </a:lnTo>
                  <a:cubicBezTo>
                    <a:pt x="1612" y="21600"/>
                    <a:pt x="0" y="16765"/>
                    <a:pt x="0" y="10800"/>
                  </a:cubicBezTo>
                  <a:cubicBezTo>
                    <a:pt x="0" y="4835"/>
                    <a:pt x="1612" y="0"/>
                    <a:pt x="3600" y="0"/>
                  </a:cubicBez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" name="Google Shape;160;g3b56e58cca1_0_0"/>
            <p:cNvSpPr/>
            <p:nvPr/>
          </p:nvSpPr>
          <p:spPr>
            <a:xfrm flipH="1" rot="2593089">
              <a:off x="183494" y="-23762"/>
              <a:ext cx="169465" cy="603022"/>
            </a:xfrm>
            <a:custGeom>
              <a:rect b="b" l="l" r="r" t="t"/>
              <a:pathLst>
                <a:path extrusionOk="0" h="21600" w="21600">
                  <a:moveTo>
                    <a:pt x="3600" y="0"/>
                  </a:moveTo>
                  <a:lnTo>
                    <a:pt x="18000" y="0"/>
                  </a:lnTo>
                  <a:cubicBezTo>
                    <a:pt x="19988" y="0"/>
                    <a:pt x="21600" y="4835"/>
                    <a:pt x="21600" y="10800"/>
                  </a:cubicBezTo>
                  <a:cubicBezTo>
                    <a:pt x="21600" y="16765"/>
                    <a:pt x="19988" y="21600"/>
                    <a:pt x="18000" y="21600"/>
                  </a:cubicBezTo>
                  <a:lnTo>
                    <a:pt x="3600" y="21600"/>
                  </a:lnTo>
                  <a:cubicBezTo>
                    <a:pt x="1612" y="21600"/>
                    <a:pt x="0" y="16765"/>
                    <a:pt x="0" y="10800"/>
                  </a:cubicBezTo>
                  <a:cubicBezTo>
                    <a:pt x="0" y="4835"/>
                    <a:pt x="1612" y="0"/>
                    <a:pt x="3600" y="0"/>
                  </a:cubicBez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61" name="Google Shape;161;g3b56e58cca1_0_0"/>
          <p:cNvGrpSpPr/>
          <p:nvPr/>
        </p:nvGrpSpPr>
        <p:grpSpPr>
          <a:xfrm>
            <a:off x="2201006" y="1568760"/>
            <a:ext cx="630518" cy="664903"/>
            <a:chOff x="-13" y="-1"/>
            <a:chExt cx="630518" cy="664903"/>
          </a:xfrm>
        </p:grpSpPr>
        <p:sp>
          <p:nvSpPr>
            <p:cNvPr id="162" name="Google Shape;162;g3b56e58cca1_0_0"/>
            <p:cNvSpPr/>
            <p:nvPr/>
          </p:nvSpPr>
          <p:spPr>
            <a:xfrm rot="2699226">
              <a:off x="127042" y="-2954"/>
              <a:ext cx="169574" cy="429644"/>
            </a:xfrm>
            <a:custGeom>
              <a:rect b="b" l="l" r="r" t="t"/>
              <a:pathLst>
                <a:path extrusionOk="0" h="21600" w="21600">
                  <a:moveTo>
                    <a:pt x="3600" y="0"/>
                  </a:moveTo>
                  <a:lnTo>
                    <a:pt x="18000" y="0"/>
                  </a:lnTo>
                  <a:cubicBezTo>
                    <a:pt x="19988" y="0"/>
                    <a:pt x="21600" y="4835"/>
                    <a:pt x="21600" y="10800"/>
                  </a:cubicBezTo>
                  <a:cubicBezTo>
                    <a:pt x="21600" y="16765"/>
                    <a:pt x="19988" y="21600"/>
                    <a:pt x="18000" y="21600"/>
                  </a:cubicBezTo>
                  <a:lnTo>
                    <a:pt x="3600" y="21600"/>
                  </a:lnTo>
                  <a:cubicBezTo>
                    <a:pt x="1612" y="21600"/>
                    <a:pt x="0" y="16765"/>
                    <a:pt x="0" y="10800"/>
                  </a:cubicBezTo>
                  <a:cubicBezTo>
                    <a:pt x="0" y="4835"/>
                    <a:pt x="1612" y="0"/>
                    <a:pt x="3600" y="0"/>
                  </a:cubicBez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" name="Google Shape;163;g3b56e58cca1_0_0"/>
            <p:cNvSpPr/>
            <p:nvPr/>
          </p:nvSpPr>
          <p:spPr>
            <a:xfrm flipH="1" rot="-2699226">
              <a:off x="333876" y="-2954"/>
              <a:ext cx="169574" cy="429644"/>
            </a:xfrm>
            <a:custGeom>
              <a:rect b="b" l="l" r="r" t="t"/>
              <a:pathLst>
                <a:path extrusionOk="0" h="21600" w="21600">
                  <a:moveTo>
                    <a:pt x="3600" y="0"/>
                  </a:moveTo>
                  <a:lnTo>
                    <a:pt x="18000" y="0"/>
                  </a:lnTo>
                  <a:cubicBezTo>
                    <a:pt x="19988" y="0"/>
                    <a:pt x="21600" y="4835"/>
                    <a:pt x="21600" y="10800"/>
                  </a:cubicBezTo>
                  <a:cubicBezTo>
                    <a:pt x="21600" y="16765"/>
                    <a:pt x="19988" y="21600"/>
                    <a:pt x="18000" y="21600"/>
                  </a:cubicBezTo>
                  <a:lnTo>
                    <a:pt x="3600" y="21600"/>
                  </a:lnTo>
                  <a:cubicBezTo>
                    <a:pt x="1612" y="21600"/>
                    <a:pt x="0" y="16765"/>
                    <a:pt x="0" y="10800"/>
                  </a:cubicBezTo>
                  <a:cubicBezTo>
                    <a:pt x="0" y="4835"/>
                    <a:pt x="1612" y="0"/>
                    <a:pt x="3600" y="0"/>
                  </a:cubicBez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" name="Google Shape;164;g3b56e58cca1_0_0"/>
            <p:cNvSpPr/>
            <p:nvPr/>
          </p:nvSpPr>
          <p:spPr>
            <a:xfrm flipH="1">
              <a:off x="227180" y="61506"/>
              <a:ext cx="169560" cy="603396"/>
            </a:xfrm>
            <a:custGeom>
              <a:rect b="b" l="l" r="r" t="t"/>
              <a:pathLst>
                <a:path extrusionOk="0" h="21600" w="21600">
                  <a:moveTo>
                    <a:pt x="3600" y="0"/>
                  </a:moveTo>
                  <a:lnTo>
                    <a:pt x="18000" y="0"/>
                  </a:lnTo>
                  <a:cubicBezTo>
                    <a:pt x="19988" y="0"/>
                    <a:pt x="21600" y="4835"/>
                    <a:pt x="21600" y="10800"/>
                  </a:cubicBezTo>
                  <a:cubicBezTo>
                    <a:pt x="21600" y="16765"/>
                    <a:pt x="19988" y="21600"/>
                    <a:pt x="18000" y="21600"/>
                  </a:cubicBezTo>
                  <a:lnTo>
                    <a:pt x="3600" y="21600"/>
                  </a:lnTo>
                  <a:cubicBezTo>
                    <a:pt x="1612" y="21600"/>
                    <a:pt x="0" y="16765"/>
                    <a:pt x="0" y="10800"/>
                  </a:cubicBezTo>
                  <a:cubicBezTo>
                    <a:pt x="0" y="4835"/>
                    <a:pt x="1612" y="0"/>
                    <a:pt x="3600" y="0"/>
                  </a:cubicBez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